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28" r:id="rId3"/>
    <p:sldId id="420" r:id="rId4"/>
    <p:sldId id="429" r:id="rId5"/>
    <p:sldId id="430" r:id="rId6"/>
    <p:sldId id="421" r:id="rId7"/>
    <p:sldId id="431" r:id="rId8"/>
    <p:sldId id="434" r:id="rId9"/>
    <p:sldId id="422" r:id="rId10"/>
    <p:sldId id="423" r:id="rId11"/>
    <p:sldId id="436" r:id="rId12"/>
    <p:sldId id="438" r:id="rId13"/>
    <p:sldId id="437" r:id="rId14"/>
    <p:sldId id="440" r:id="rId15"/>
    <p:sldId id="439" r:id="rId16"/>
    <p:sldId id="424" r:id="rId17"/>
    <p:sldId id="356" r:id="rId18"/>
    <p:sldId id="373" r:id="rId19"/>
    <p:sldId id="369" r:id="rId20"/>
    <p:sldId id="371" r:id="rId21"/>
    <p:sldId id="370" r:id="rId22"/>
    <p:sldId id="376" r:id="rId23"/>
    <p:sldId id="398" r:id="rId24"/>
    <p:sldId id="372" r:id="rId25"/>
    <p:sldId id="374" r:id="rId26"/>
    <p:sldId id="375" r:id="rId27"/>
    <p:sldId id="377" r:id="rId28"/>
    <p:sldId id="381" r:id="rId29"/>
    <p:sldId id="382" r:id="rId30"/>
    <p:sldId id="380" r:id="rId31"/>
    <p:sldId id="384" r:id="rId32"/>
    <p:sldId id="383" r:id="rId33"/>
    <p:sldId id="385" r:id="rId34"/>
    <p:sldId id="379" r:id="rId35"/>
    <p:sldId id="417" r:id="rId36"/>
    <p:sldId id="391" r:id="rId37"/>
    <p:sldId id="392" r:id="rId38"/>
    <p:sldId id="442" r:id="rId39"/>
    <p:sldId id="441" r:id="rId40"/>
    <p:sldId id="399" r:id="rId41"/>
    <p:sldId id="393" r:id="rId42"/>
    <p:sldId id="378" r:id="rId43"/>
    <p:sldId id="387" r:id="rId44"/>
    <p:sldId id="394" r:id="rId45"/>
    <p:sldId id="389" r:id="rId46"/>
    <p:sldId id="395" r:id="rId47"/>
    <p:sldId id="390" r:id="rId48"/>
    <p:sldId id="427" r:id="rId49"/>
    <p:sldId id="435" r:id="rId50"/>
    <p:sldId id="413" r:id="rId51"/>
    <p:sldId id="350" r:id="rId52"/>
    <p:sldId id="415" r:id="rId53"/>
  </p:sldIdLst>
  <p:sldSz cx="4597400" cy="3467100"/>
  <p:notesSz cx="10234613" cy="709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1" autoAdjust="0"/>
    <p:restoredTop sz="79027" autoAdjust="0"/>
  </p:normalViewPr>
  <p:slideViewPr>
    <p:cSldViewPr snapToGrid="0" snapToObjects="1">
      <p:cViewPr>
        <p:scale>
          <a:sx n="200" d="100"/>
          <a:sy n="200" d="100"/>
        </p:scale>
        <p:origin x="1400" y="2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84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84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18:21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3.07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3756 1679 5923,'0'0'1777,"0"0"800,0 0-592,0 15-1297,0-15 0,-15 0-15,15 16 63,0-16 0,0 15-31,-15 0-81,15 0-48,-16-15-112,1 16-192,15-1 17,-15-15-145,-1 16-224,1-1-193,15 0-159,-15 1-304,-1-16-273,16 15-447,-15 0-1602,15-15-2256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8599 2102 6211,'0'0'2017,"0"0"352,0 0-1585,0 0-256,0 0-15,0 0-65,0 0-48,0 0-32,-15 0 0,15 0 33,0 0-113,0 15-16,-15-15-16,15 16 80,-16-1-192,16-15 240,-16 15-224,1 1 1,0 14 79,-1-14-96,1 0 16,0-1 0,-16 0-16,15 16 0,1-16 0,-16 1-64,15-1-80,1-15 64,15 15-64,-15 1 0,15-16 0,0 16 0,-16-16-64,16 15-224,0-15-16,0 15-240,-15-15-161,15 0-111,0 0-145,0 0 1,0 0-1809,0 0-1585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7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163-3 18,'0'0'27,"0"0"-2,4-11-4,-4 11-3,0 0-3,0 0-2,0 0-1,0 0-3,0 0-2,0 0 0,0 0-2,0 13-2,-4-5 0,3 7 0,-5 3-1,2 5 1,-5 2-1,1 4 0,-3 5 0,-1 3 0,1-3-1,-4 3 0,2 1 0,-1 1 0,-1-6 0,4-1-1,-1-5 0,5-6 1,-1-3-2,4-2 2,1-8-1,3-8 0,0 9 0,0-9 1,15 2 0,-8-2-1,5 0 1,1 0 0,2-1-1,4 0 1,2 0-1,0-1 1,2 2-1,1-3 1,-1 2-1,-2 1 0,-2 0 1,-2-3-1,-6 2 0,-1-2-1,-1 3-3,-9 0-4,10-8-28,-10 8 0,-4-11-4,-8 5-3,1-3 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-1 121 103,'0'0'36,"-3"-9"-4,3 9-22,11-4-2,4 0-2,2-4-2,6-1-2,0 3 1,5 0-2,-5-2-1,1-2-3,-3 5-5,-9-4-26,-3 0-2,-3-2-2,-6 2-4,-6-6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88 80,'-8'-7'37,"8"7"-1,0-12-14,0 12-11,17-10-1,2 4-3,4-1-3,5-2 0,7 3-1,1 0 0,0 0-2,-2-2-1,-6 3-2,2 3-3,-14-2-11,1 6-22,-6 3 0,-3 10-3,-8 0-4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8 88,'3'-9'37,"-3"9"-3,0 0-19,0 0-5,-2 9-2,-1 8-4,-1 3-2,-6 4-1,3 6 0,-3 5 0,3 1 1,-3 3-1,7-3 0,-3 2-1,6-4 1,0-4-1,0-4 1,4-2-1,1-6 0,5-2 0,-1-8 1,1-2-2,-1-1-1,1-5-4,5 0-11,-9-10-18,3 0-2,-3-9-3,-4 5-2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25 114,'0'0'38,"0"0"-3,0 0-25,0 0-3,13-12-3,2 7-2,1 1 0,4 2-3,3 0-2,2 2-7,-8 0-27,2 0 0,-2 1-2,-4 2-3,0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0 110,'0'0'39,"0"0"-4,0 0-20,13 3-9,-13-3-2,15 0-1,-3 0-3,-1 0-4,8 6-18,-4-5-13,0 1-3,2-2-2,0 0-3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0 121,'0'0'36,"0"10"1,-9 1-29,5 9-2,0-2-2,2 8-2,-3 0 0,1 9-2,0-1 0,0-1-8,4-1-28,-2-4-1,1-6-3,-3-10-3,4-12-2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9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60,'0'0'35,"0"0"0,0 0-16,0 0-4,0 0-2,0 0-6,0 0-2,0 7 0,-2 7-3,2 4 0,-4 8-1,-1 7 1,-5 8 0,1 2-1,-7 0 0,0 5 1,5-8-2,-4-7 1,2-3 0,3-6-1,1-9 0,9-3 1,0-12 0,5 7-1,9-7 1,1 0 0,6 0 0,0-3-1,4-1 1,3 1 0,-3-1-1,0-1 0,-4-1 0,-4 3-1,-3 1-2,-3-5-4,-1 5-14,-9-9-15,-1 11-1,0-19-3,-7 5-1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1 313 99,'0'0'36,"0"0"-1,18-7-17,-3 2-11,6 0-1,-1-2-3,3-1-1,2 3-3,-6-5-4,2 5-11,-10-8-18,-4 4-2,-7-7-1,0 5-3,-5-9 17,-7 7 14,-5-5 8,-2-2 14,6 2 24,-4 5 2,6-3-1,-1 1-3,12 15-13,-11-24-9,11 24-5,11-17-2,1 7-2,3 4-2,4-1-1,2-2-2,3 3-3,7 6-14,-5 0-19,1 6-1,-8 6-2,0 6-4,-10 4 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8544 1971 4786,'0'0'1137,"0"0"640,0 0 15,0 0-815,0 0-273,0 0-64,0 0-191,0 0 47,0 0-208,0 0-64,0 0 64,0 15-208,0-15 96,0 16-96,-15 0 160,15-16-159,0 15 15,0 0 96,0 1-112,0-16 32,0 15-32,0 0-80,0 1 96,0-16-96,0 15 96,0-15-96,0 15 0,0-15 0,0 0 0,0 0-96,0 0 0,15 0-96,-15 0-176,0 0-129,0 0-175,14 0-1777,-14-15-1937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0 134,'0'0'38,"0"9"-3,0-9-27,0 15-5,0-3 1,0 0-3,0 7 0,0 4 0,-2 3 0,2 1-1,-4 4 1,4 0 0,-2 0-1,0-2 0,2-2 0,0-3-1,4-6-1,2-7-2,5-11-7,8 0-26,-6-6 0,3-8-4,-1-1-1,-2-5-2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1 126,'0'0'38,"-9"2"-2,9-2-28,15 2-2,1 1-2,7-3-2,2 1-4,5 4-22,5-5-13,-1 0-1,-7-5-4,6-4-3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34 43,'2'-10'36,"-2"10"-1,0 0-10,0-14-5,0 14-5,0 0-4,0 0-1,0-11-4,0 11-1,0 0-2,0 0-1,-4 15-1,0 3 0,-2 7-1,-3 5-1,-1 6 1,-3 3-1,0 5 1,-6-3 0,9-3 0,-3-6-1,4-3 1,-1-5 0,8-7 0,2-3 0,2-6 1,10-3 0,-1-1 0,6-1 1,2-1 0,4-1-1,1-1 0,1 0 0,-2 0-1,-3 0 1,-2-1-1,-1-1 0,-8 2-1,-9 0-1,13-5-6,-13-2-20,0 7-9,-13-13-3,2 2 0,-6-2-4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85 123,'0'0'35,"0"0"0,7-3-29,7 3-1,5-2-2,0 1-1,1-2-1,5 0-1,-4-1-5,-10-8-9,8 6-21,-9-4-2,-7-2-2,-3-1-2,-1-3 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71 109,'-13'-13'37,"7"4"-1,2-2-22,4 11-4,8-10-4,9 6-1,2-1-3,5 1 0,5-3 0,1 4-3,4 2-2,-2-3-8,-3 4-25,-8 5-2,-2 5-2,-6 6-2,-7 2-3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87-1 114,'0'0'38,"0"0"-2,0 0-18,-2 12-13,-5-2-1,-3 6-2,-1 1-1,-3 9 0,1 3 0,4 0-1,-3 3 0,7-2 0,1-2 1,4 1-2,2-2 1,5-7 0,5-1 0,-3-5 0,10-3-1,-4-4-1,4-5-5,-5-7-23,3-8-7,-8-2-3,-5-7-1,2-1-2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1 132,'-13'6'38,"13"-6"-6,7 3-25,7-3-2,5 0-1,1 0-3,7 0-2,-1-3-4,7 3-15,-9 0-17,1 0-1,-6-3-3,0 3-3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20 114,'17'0'38,"-5"0"-2,5 0-22,-2 0-8,6 0-1,1 2-3,1-2-3,0 2-4,-8-4-19,2-1-11,-7-3-3,1-1-2,-11 1-4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0 105,'-13'20'38,"9"-8"-3,2 8-24,2-3-4,0 4-4,2-1-6,0-6-17,7 3-15,-1-8-2,3-2-2,-1-7-2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0 133,'0'18'38,"-4"4"-5,0 10-27,-1 1 0,-1 6-2,2 1-2,0-1-4,4-1-22,0-9-13,0-13-2,0-16-3,4 5-5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8559 1932 6643,'0'-15'2513,"0"15"32,0 0-1376,0 0-321,0-16 129,0 16-273,0 0-16,0 0-207,0 0-177,0 0 0,0 0-144,0 0-160,0 16 0,0-16-160,0 15-64,0-15-160,15 0-193,-15 15-287,0-15-48,0 15-1922,0-15-2048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94 39,'2'-19'35,"2"4"1,-3-6-10,3 10-6,-2-4-4,-2 15-5,8-13-1,-8 13-4,0 0-1,5 7-1,-3 5-2,-2 9 0,0 7-1,0 5 0,-3 7 0,-3 7 0,-6-2 0,-1 2-1,0-3 1,2-4-2,-5-6 1,5-8 0,5-6 1,4-4-2,2-6 1,0-10 0,14 5 0,5-5 1,0-2 0,7-3-1,1-1 1,7-5 0,-2 2 0,0 3 0,-1-1-1,-5 1 1,-1 2-1,-10 1 0,2 2-1,-17 1-4,8 0-8,-8 0-25,-14-4 1,1-1-5,-6 1-1,-2-4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76 113,'0'0'37,"15"-5"-4,4 2-25,2-4-2,7 5-2,-1-4-2,3 3-3,-3 1-4,-8-4-22,0-1-8,-10-3-3,-5 0 0,-4-4-4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75 126,'-12'-9'37,"12"9"1,0-15-29,8 8-3,13-1-2,7 2-2,4-2-1,8-3-1,2 7-4,-2-2-6,1 5-27,-5 1-1,-5 0-2,-7 4-4,-9 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19 118,'6'-20'39,"-6"20"-2,0 0-27,0 0-2,0 0-4,0 8-1,0 4-1,-8 3-2,4 4 0,-3 8 0,-3 2 0,1 0 0,1 4 0,1-3 0,1-1 0,0 0 0,4-6 0,2 0 0,2-6 0,4-2 0,2-6 1,3 2-1,2-6 0,-1-5-2,3 0-1,-6-8-4,8 3-25,-11-6-6,0 1-1,-6-6-4,0 5-1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42 114,'0'0'40,"-6"-7"-2,12 7-23,5-6-7,14 6-3,-3 0-2,7 0-2,-1 0-3,3 0-10,-3 0-25,-3-5-2,-1 3-3,-3-7-4,2-4 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1T09:32:02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1T09:32:0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67,'0'0'34,"-8"3"-1,8-3-19,-9 19-2,1-6-1,4 6-3,-1 4-3,-1 2-1,0 0 0,3-1-2,1 1-1,2-4 0,0-5-2,0-5-2,5-1-12,-5-10-17,15-1-4,-3-11-1,-1-7-4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1T09:32:02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94 100 50,'6'-15'29,"-4"-5"-4,5 6-4,-7-3-3,6 8-5,-6-5-3,0 14 1,2-12-3,-2 12 0,0 0-3,0 0 0,0 0-3,0 0 1,-4 10-2,0 5 0,3-1-1,-3 9 1,2 7-1,-2 1 1,-2 8-1,1 4 1,-1 3-1,0 2 1,-3 2-1,3 1 1,-5-7-1,4 2 0,-4-5 1,3-4-1,3-6 0,-5-5 0,6-6 0,1-7 0,1-4 0,2-9 0,-2 8 0,2-8 0,0-3 1,0 3-1,5-22 1,1 8 0,4-3-1,1-4 0,2-3 0,3-1 1,1-1-1,4-1 0,0 7-1,-1 1 1,-3 3 0,2 5-1,-8 3 1,2 4-1,-1 4 1,-5 4 1,1 7-2,-1 0 2,-4 6 0,3 1 0,0 2 0,-4 1 0,-2 1 0,2-3 0,-2 0 1,0-2-1,0-4-1,-2 0 1,0-4-1,2-9-1,-4 12-1,4-12-4,0 0-7,0 0-25,8 2 1,-8-2-5,13-8-3,-2-1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8699 1963 4114,'0'0'1024,"0"0"49,0 0-33,0 0-191,0 0-193,0 0-16,0 0-15,0 0-49,0 0-112,0 0-48,0 0 16,0 0-79,0 0-81,0 0-48,0 0-32,0 0 16,0 0-96,0 0-16,0 15-16,16-15 112,-16 16-16,0-16 16,15 15 17,-15 1 79,0-1-16,16 1-80,-16-1 64,15 0-80,-15 1-16,0-1 64,16 0 80,-16 1-144,0-1-80,0 0 81,0 1-81,0 15 0,15-16-16,-15 1 16,0 14 0,0-14-80,0-1 80,0 0-80,0 17 80,0-17-80,0 0 0,0 16 80,0 0-80,0-16 0,-15 0 64,15 16 16,0-15-80,0 15 0,-16-16 80,16 16-80,-15-16 0,15 0 0,0 16 0,0-16 0,-16-15 0,16 16 0,0 0 0,0-16-224,-15 0-96,15 15-145,0-15-239,0 0-144,0 0 384,0 0-2370,0 15-2000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91,'0'0'38,"2"-12"-2,-2 12-18,0-11-7,0 11-3,0 0-1,0 0-3,0 0-1,-5 8-1,1 3 0,2 2-1,-2 4 1,-1 2-1,-5 2 0,4 8 0,-5 1 1,3 10-2,-1-1 1,-2 4-1,3-4 0,2 2 0,3-3 0,1-3 0,2-3-1,0-11 1,3-4 0,5-2 0,5-6 0,1-5 0,3-3 0,-2-1 0,4-9-1,2-4-2,1 3-4,-3-13-8,0 5-22,-7-3 0,-1 1-5,-9-1-1,-2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75 103,'0'0'37,"-12"-1"-1,12 1-24,14-12-2,4 7-4,2-2-1,3 1-2,7-3 0,-4 1-3,5 1-2,-3 1-6,4 6-27,-10-8-1,2 8-4,0-4-4,-3 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32 78,'0'0'35,"-10"0"1,10 0-19,0 0-4,0 0-5,0 0 0,0 0-3,0 0-1,15-8-2,-2 5 1,2-1 0,3 3-1,1-5 0,2 4 0,0-1-1,-2 2 0,1-2 0,-3 3 0,-1 0-1,-3 0-2,-1 3-4,-12-3-6,16 3-24,-16-3-1,7 9-4,-7-9-3,-7 10 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38 108,'0'0'37,"0"0"-3,9 1-21,-1-1-6,7-2-1,-2-2-2,6 2-1,0 0 0,2-1-2,2 0 1,-3 0-2,1 0-3,-4-2-5,10 5-26,-12-3-3,4 0-3,-10 0-3,5 0-2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26 6,'0'0'14,"0"0"-3,4-7-2,-4 7-3,0 0-3,0 0-7,0-10-3,0 10-1,0 0-2,0 0 1,5-10-1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5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246-3 30,'2'-10'32,"-2"10"-5,0 0-4,0 0-6,0 0-5,0 0-4,0 0-2,-5 5-3,1 8 1,-6 5-1,3 9-1,0 5 2,-4 6-1,3 7 0,-5 5 0,0 3 0,1 4 0,-2-3 0,-3 1 0,2-1-1,-2-2 0,5-5 0,-5-1 0,3-6 0,-1-4 0,7-4-1,-2-5 0,3-6-1,3-3 1,0-8-1,0-1 1,4-9-1,0 0 0,0 0-2,0 0-2,6-5-15,-2-11-16,2 0-3,-1-9-2,5-2-4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237 129 52,'0'0'33,"0"0"0,0 0-19,0 0-3,0 0 0,0 0-1,4-10-2,-4 10-1,3-14-2,-3 14 0,4-16-1,-4 5-1,0 2-1,0 0 0,-5-1 0,-1 2 0,-6 0 0,3 4-1,-6 1 0,0 3 0,0-3 0,1 3 0,-3 3-1,0 3 1,0 3-1,0 4 0,-2 2 0,2 4-1,4 0 2,-2 2-1,3 2 0,5 2-1,3-3 1,4 2 0,2-3 0,7-2 0,6-4 0,2-2 0,8-3 1,5-7-1,-1-3 1,5-4-1,2-7 1,0-3 0,-4-4-1,2 0 1,-5-3-1,-5 1 1,-5 2 0,-7-5 0,-7 3 0,-5-2 0,-9-1 0,-8 2-1,-6 0 1,-5 3-1,-6 2 1,-2 4-1,0 8 0,0 4-2,5 10-6,-3 3-28,11 2-2,1 2-3,6-5-4,5-1-3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163 25 41,'0'0'35,"6"-12"-9,-6 12-3,0 0-4,0-13-6,0 13-3,0 0-1,0 0-3,0 0-1,-6 7 0,6-7-2,-15 19 0,2-2-2,1 4 1,-3 3 0,0 5-1,-4 3 1,4 2-1,1 2 0,1-1 1,2 3-1,3-5 0,3 3 0,-1-1 1,4-6-1,2-2 0,0-2 0,0-1-1,2-5 1,5-3-1,-3-1 0,2-6 0,1 0 0,-7-9 0,14 11-1,-14-11-3,19 3-5,-19-3-28,21-7 0,-10-5-5,2 1-2,-1-7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103 16 91,'0'0'38,"2"-16"-4,-2 16-17,0 0-10,-4 8 0,-2 6-2,-1 12-3,1 3 0,0 6-1,-1 6 1,-1 7-1,0-2 1,-3-1-1,0-3-1,3-8 1,1-4 0,-1-6-1,2-8 0,6-16 0,-4 11 1,4-11-1,2-8 1,2-6-1,4 0 1,3-6-1,0-1 0,1 0 0,3 0 0,0 1 0,-2 3 0,3 2-1,-3 6 1,2 7 0,-4 2 0,3 2 1,-7 10-1,3 4 1,-7 2 0,1 4 0,-4 1-1,0-1 2,-2 0-2,-1-2 0,-7-3 1,6-4-2,1-4 0,3-9-5,-4 13-3,4-13-24,0 0-4,0 0-4,4 0-3,-4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94 0 104,'0'0'37,"0"0"-1,0 0-26,0 8-1,0 4-4,-3 1-1,-5 6-2,1 3 0,-2 6 0,0 1 0,-3 5 0,1-1-2,0 4 1,4-1-1,-3-5 0,7 1 0,-1-3 0,4-6 0,0-5-1,2-2 0,-2-16-1,17 10-2,-9-10-3,11 0-11,-6-10-19,4-6-1,-8-4-4,2-1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4:40.52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8452 3826 5138,'0'0'1217,"0"0"656,0 0-833,0 0-431,0 0-17,0 0-128,0 0-16,0 0 80,0 0-175,0 0 31,0 0 16,0 0-80,0 0 32,0 15 145,0-15-209,0 16-16,0-16 0,0 15-16,0 1-80,0-1-96,0 1-16,0-1 16,0 0 0,0 0 128,0 16-112,0-16 0,0 1-32,-15-1 16,15 1 1,0-1-1,0 16 0,0-16-80,0 1 80,-16-1-16,16 0 16,0 0 0,0 1 0,0-1 0,0-15 0,0 0-80,0 16 64,0-16-64,0 0 0,0 0 80,16 0-80,-16 15 0,0-15 0,15 0 0,-15 0 0,16 0-80,-1 0 16,-15 0-176,15-15-64,1 15-81,-16 0-239,15 0-64,-15-16-177,0 16 17,15-15-609,-15 15-1232,0 0-865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 37 99,'-13'0'37,"2"0"-1,11 0-23,0 0-4,9-1-3,6-4-2,6 0-3,2 1 0,2 0-1,5 1-2,-2-5-8,5 8-27,-5-4 0,2 4-5,-7-3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34 85,'0'0'38,"0"0"-1,0 0-12,0 0-17,8 0-2,5 0-1,-4-4-2,5 0 0,3-1-2,0 2-2,3 2-4,-2-4-8,2 3-24,-3-1 0,2-1-4,-5 1-4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30-2 102,'12'0'38,"-12"0"0,0 9-23,0-9-6,0 17-3,-10-4-3,10 5 0,-4 4-2,1 2 0,-5 1-3,2 1-4,6 6-24,-5-9-8,3-4-2,-2-6-2,4-13-3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39 0 70,'0'0'35,"0"0"0,0 0-18,0 0-4,12 13-3,-12-13-3,17 20 0,-10-9-2,7 8 1,-1 1-2,2 2 0,-2 3-2,3 6 0,-7 0 0,8 3-1,-6 1 0,-1 2 0,-1-1-1,-3-2 1,-4-1 0,-2 1-1,0-2 1,-2-1-1,-11 1 0,5 2-1,-9 1 2,0 0-1,-2 2 0,-2-2-1,1-2-1,-1 0-1,6 2-8,-4-7-27,3-5-1,5-5-5,0-5-2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23 41,'-16'0'36,"16"0"-10,-9 0-1,9 0-5,-10-3-5,10 3-3,0 0-4,0 0-2,0 0 0,0 0-2,0 0-1,14-2-1,1 2 0,2 0 0,4 0 0,1-1 0,3-1-1,2 0 0,-1-4 0,-3 5-1,-4-2 0,0 3 1,-6 0-1,-3 0 0,-10 0-1,13 0-1,-13 0-3,7 4-5,-7-4-27,0 0 0,0 0-3,0-7-3,0 7 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 99,'0'0'36,"-9"5"-1,9 5-23,-6 2-3,6 5-3,-4 0-1,2 6-2,-5-1 1,3 3-1,-2 0-2,4-2 1,-7-1-3,7-2-1,2 3-10,-4-5-25,4-2-1,0-16-3,2 12-3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93,'0'0'36,"-9"5"-4,9 3-22,6 1-3,1 3-3,-1 1 0,7 3 1,0 0-2,-1 3-1,5-4 0,-6 4-1,1-1-3,-3-4-4,1 4-29,-3-9 0,-7-9-2,0 0-3,11 4-2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305-1 113,'-14'0'38,"5"13"-3,-14 1-24,4 4-5,-7 1-2,-1 6-2,-5 0-1,3-3-2,-1 5-5,4-7-24,5 0-7,0-6-2,6-1-2,2-8-4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36,'-15'-7'36,"15"7"0,0 0-12,-10-11-5,10 11-6,0 0-2,0 7-3,0-7-2,4 19 0,2-4-2,5 8 0,2-1 0,1 4-1,3 1 0,2 2 0,-2-2-2,0 1 1,0 0-1,-6-5 0,3-1-1,-1-2 0,-6-1 1,3-4-1,-4-2 0,-3-3 0,-3-10 0,10 10-1,-10-10-1,0 0-5,11 0-18,-9-5-11,0-6-2,4-5-3,-4 0-1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4 101,'-9'-7'35,"-1"10"0,-9 5-23,8 11-1,-10 0-4,-4 6-2,-1 3-1,-6 4-1,5 1 0,-5 1-1,3 1-1,-1-5 0,9-4-2,0-4-1,10-1-2,-2-11-7,13-2-26,0-8 1,7 0-5,7-4-1,3-5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4:40.7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8405 3965 4786,'0'0'1281,"0"0"352,0 0-577,0 0-208,0 0 17,0-15-161,0 15-176,0 0 113,0 0-113,0 0-128,0 0 48,15 0-32,-15 0-47,0 0-1,15 0-112,-15 0 16,16 0-112,-16 0-96,15 0 96,-15 0-48,16 0-16,-16 15-96,15-15 0,0 0-208,-15 0-16,15 0-208,-15 14-192,15-14-321,-15 0-1792,0-14-1873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0 131,'0'0'39,"0"0"-3,0 0-27,0 0-2,0 10-2,0 0-2,-3 6-2,-5 0 1,0 5-2,1 7 2,-1 0-2,-3 4 1,3 4-1,-3-1 0,5 4 1,-1-1-1,5-3 0,-2-1 0,4-3 0,0-7 0,0-7 0,2 0 0,2-7 0,-4-10 0,19 5-1,-10-5 1,1-1-2,5-3 0,-4-6-4,2 2-4,-5-6-22,1 6-6,-7-9-3,-2 6-2,0-6-1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8 120,'0'0'38,"0"0"-1,0 0-27,4-1-3,9 1-2,2-4-2,4 3-2,4 1-2,0-3-6,7 3-29,-3 0-2,-3 0-1,3 0-5,-4 0-1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18 62 36,'0'0'37,"0"-13"0,-1 6-14,1 7-4,0 0-5,0 0-2,-2-9-5,2 9 0,0 4-3,0 7-1,-4-1 0,4 9-1,0 1 1,0 9-1,0 3 0,0 7 0,0-1 0,0 3-1,0-2 1,0 3-1,0-6 1,0-1-1,0-6 0,0-3 0,0-7 0,0-1-1,0-5 1,0-4-1,0-9 1,0 0 0,7 10-1,-7-10 1,0 0 0,12-5 0,-5-3 0,0-6 0,3 1-1,1-8 1,5-3-1,-1-1 0,7 0 0,1-1 0,-1 5-1,-3 6 1,-3 3-1,1 7 0,-2 5 0,-1 10 1,-4 8 0,-1 8-1,2 5 1,2 3 1,0 0-1,-3 0 0,8-3 1,-3-5 0,-1-4 0,-1-11 0,6-7 0,-1-7 0,-1-10 1,2-10 1,-1-9-2,2-7 0,-4-13-1,4-5 0,-2-8 0,1 3 1,-4 1-2,-2 3 1,-5 10-1,2 5 0,-4 13 0,-2 10-2,-4 20-4,0-14-11,0 14-22,-4 7-1,2 2-5,2-9-2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17 119 59,'-6'-12'37,"6"12"-1,0 0-15,-11-12-6,11 12-1,0 0-4,0 0-4,0 0-2,0 10 0,0 3-2,2 9 0,0 6-1,0 10 1,-2 7-1,5 5 0,-5 4 0,0-1 1,0-3 0,0-4 0,0-6-1,0-7 1,0-9 0,2-9-1,2-6 2,-4-9-2,15 0-1,-5-4 0,3-10 0,-3-7 0,5-4-1,0-7 1,0-1-1,-2-2 1,2 3 0,-3 4-1,-3 9 1,1 9-1,-10 10 1,7 15 0,-3 8 0,-4 8 1,4 4-1,2-2 1,-1-6 1,1-1 0,7-8-1,0-9 1,5-9 1,-1-4-2,-2-10 2,6-8-1,-2-7 0,7-10-1,-3-12 1,3-3-1,-1-7-1,7 1 1,0-2-1,-1 5-1,-3 8-1,-5 7-3,-2 20-14,-16 7-20,-5 15-2,-2-8-3,-13 8-5,-4 8-2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23 36,'2'-12'36,"-2"12"-3,0 0-8,0-11-7,0 11-4,0 0-3,0 0-5,0 0 0,0 0-3,-9 15 1,9 3-2,0 5 0,0 6-1,0 5 0,0 6 1,3 0-1,3 0 0,0-2 0,1-5 0,5-6 0,1-11 1,-2-3-1,5-11 1,-1-3-1,2-10 1,0-8 0,-2-1-1,0-2 0,0 1 0,-1-7 0,-3 4 0,-4 2-1,-1 6 0,-2 0 0,-2 4 0,-2 12 0,0 0-1,0 0 1,0 10 0,-2 12 1,0 4-1,0 10 1,-2 9-1,-1 5 2,-1 1-1,0 4 0,-3-2 1,-1-1-1,-3-7 1,-2-6 0,0-3-1,-8-11 1,0-5 0,-1-3-1,-1-8-1,0-5 0,1-2 0,3-2-2,2-6-1,4 0-6,3-11-14,11 7-16,-1-4-1,4 4-3,7-1-4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0 108,'0'0'37,"0"0"-2,0 0-21,0 0-5,-5 0-2,5 0-3,-6 14-1,4-1 0,0 5-1,0 4-1,-2 4 1,1 4-1,-5 3 0,2 2 0,-1 2 1,-3-3-1,5-4 0,1-2 0,-2-5 1,6-2-1,0-6 0,10 0-1,1-9-1,6 0-2,4-2-4,-4-4-25,6 0-7,-4-9-2,-2 0-3,-8-4-2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95 84,'0'0'35,"0"0"-1,-12-7-13,12 7-12,8-12 1,1 8-4,3-7 0,3 2-2,-2 0 0,4 0-1,2 3-1,0 0 0,-4 5-1,2-2 0,-3 3 0,1 0-2,-2 0-2,-4 0-7,8 0-26,-3 0-2,1-1-2,-4-4-5,4-7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16 24,'-9'-5'30,"9"5"0,0 0-7,-12-4-7,12 4-2,0 0-3,0 0-2,8 0-1,3 0-1,3 0 0,6 0 0,3 0 0,8 0-1,1 0-2,4 0 0,0 0-1,0 0-2,-2 0 0,-6-1 0,-3-1 0,-2 1-3,-10 1-1,-4-2-5,1 4-21,-10-2-7,0 9-1,-8-4-3,1 3-2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8 113,'0'0'37,"0"0"-3,4 0-22,7-1-5,8 0-3,4-1 0,0 1-2,5-1-1,6 2-1,-3 0-3,-1 3-9,-2 1-24,1-4-1,-3 0-3,-1-1-6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32 109,'0'-20'38,"0"20"-3,-2-13-24,2 13-4,0 0-2,-11 0-2,5 7-2,2 7 0,4 2-1,0-1 0,0-1 0,0 2 1,0-3 0,10-2 0,1-6 0,2-2 0,1-3 0,3-4 0,2-5 0,0-1 0,-1-3 0,-2 1 0,1-2-1,-6 3 1,-1 4 0,-10 7-2,7-6 2,-7 6-1,2 16 0,-2 8 0,0 13 0,-2 5 1,-4 10-1,1 2 2,-7-1 0,3 1 0,-8-3 0,-2-12 1,-2-8-1,-4-11 0,1-8 0,-1-6-2,1-6-1,-3-5-2,6-1-9,-3-7-28,10-2 0,1-5-4,5 2-4,5-7-1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4:41.23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8514 3933 4290,'0'0'848,"0"0"225,0 0-33,0 0-335,0 0-33,0 0-32,0 0-176,0 0 81,0 0-113,0 0 32,0 0-160,0 0 241,0 0-145,16 0 48,-16 0-48,0 0 48,0 0 49,0 0-17,15 0-208,-15 15 160,16-15-208,-16 0 48,15 0 16,1 0-224,-16 0 97,15 0-81,-15 0 0,16 0-80,-16 15 0,15-15-160,1 0-65,-16 0-335,15 0-16,-15 0-256,0 0-1041,0-15-1073,0 15-992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57 34,'4'-16'28,"0"2"-4,-4 0-2,0 14-4,2-14-1,-2 14-7,0 0-1,0 0-1,-6 12-4,2 11 0,-5 2-1,3 10 0,-4 9 0,-1 10 1,0 1-1,-2 7 1,-2-1-1,0 2-1,-2 0 0,2-2-1,-4-5 1,2-2-2,0-7 1,-1-4 0,4-3-1,5-7 1,-2-7-1,3-8 1,4-1-1,-3-4 1,5 0-1,-2-6 0,4-7-1,-4 9 0,4-9-3,0 0-5,0 0-28,0-8-2,4-5-2,-2-8-3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408 131 65,'0'0'37,"8"-13"-2,-8 13-18,4-19-4,-4 19-1,0-18-4,0 7-1,-4-1-2,-2 1 0,-1-1-2,-5 4 0,-1-3-1,-5 5 0,-3 1-1,-5 2-1,-3 3 0,-4 1 1,1 7-1,-4 5 0,-1 1 0,3 6-1,3 7 1,2-5 0,6 5 0,8 0-1,6 2 2,7-2-2,2 0 1,11-5 0,10-7 0,10-2 0,5-3 0,6-7 0,4-3 0,4-8 0,-2-4 1,1-5-1,-4-4 0,-5 2 1,-8-4-1,-5 3 2,-8-2-2,-7-3 1,-8 4-2,-6-2 3,-12 1-2,-3 5 1,-5-2-1,-2 5 0,-5 0 0,5 9-1,0 5-2,3 0-2,6 14-10,4-2-24,7 2 0,0 0-4,4 0-2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8 86,'0'0'38,"0"-11"-2,0 11-18,-3-3-7,3 3-3,-21 9-2,6 4-3,-4 6-1,0 6 0,-4 8 0,-2 8-1,-3 5 0,1 5 1,5 4-1,-5-1 0,8 1 0,2-2 0,8-5 0,3-4 0,0 1-1,6-14-1,4-2-1,4-5-1,1-4-6,1-11-27,9-2-3,-4-7-4,4-13-1,0-2-1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20 100,'0'-11'38,"0"11"-1,-3-9-26,3 9-2,-4 11-3,0 10-2,0 6-2,-5 5 0,3 9 0,-3 4 0,-3 6 0,-3 1 0,2-3-1,1-3 0,-3-8 0,4-6 0,1-7 0,3-6-1,3-10 1,4-9 0,0 0 0,10-4 0,-3-12-1,8 2 2,0-8-2,1 0 0,3-2 0,-2 5-1,-2-1 1,2 6 0,-4 4-1,-5 2 0,-8 8 1,13 0-1,-9 9 1,0 6 0,-4 1 0,0 2 0,0 4 0,0 0 0,0 0 0,-4-1-2,2-1-4,-2-10-9,4 3-24,0-13 0,0 15-4,0-15-3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0 114,'0'0'39,"0"0"0,-4 5-26,2 7-7,-5-2-1,1 5-3,-4 2 1,1 7-2,-4 5 0,-1 2-1,1 8 1,0-3-1,0 4 0,1 0 0,1-1 0,3-8-1,3-5 1,3-5 0,2-4 1,7-7-1,1-6 0,9-4-2,4-4-2,0-7-6,7-5-27,-7-1-2,2-4-4,-12-4-2,0 5 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45 114,'0'0'38,"0"0"-6,0 0-22,7-7-5,11 6-2,2-2-2,3 2-2,4 1-6,-1-3-29,3 0-1,1-5-2,-5 0-4,-3-3 3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1 111,'0'0'38,"7"3"-1,5 5-27,-12-8-4,15 25 0,-4-8 0,3 10-2,-4 3 0,3 10-1,-3 4 0,1 5-1,-5 4 0,-6 2-1,0 3 0,-6-5-1,-7 7-2,-8-8-5,1 5-32,-6-10-1,-7 2-3,-6-9-4,5-4-4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 59,'2'-8'32,"-2"8"-8,2-10-4,-2 10-5,0-9-4,0 9-2,0 0-3,0 0-1,0 0-2,7 11 0,-7 5-1,4 8 0,-2 9 0,0 4-2,2 11 1,-1 5 0,-3 3 1,0 1-2,0-2 1,0-7 0,0-9 0,0-7 0,0-11 1,0-6 1,0-15-1,0 0 0,8-1 0,0-14 0,-1-5 0,3-7-1,3-5 0,2-3 0,-4-4-1,5 4 0,-3 4 0,-4 9 0,3 10-1,-3 9 1,1 14-1,-5 13 0,7 9 1,-5 4 0,5 2-1,-1 1 2,0-7-1,-1-4 2,3-9-1,0-8 2,3-12-1,-1-2 1,2-16 0,2-4 0,0-10 0,0-6-1,0-9-1,-1-11 0,1-5 0,-2-3-1,1 2 0,-1 3 0,-4 6-3,-2 8-5,6 12-24,-11 10-10,0 8-2,-6 6-4,0 11-3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3.9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218 8 79,'0'-8'36,"0"8"-2,0 0-21,0 0-2,-11 0-4,11 0-2,-2 6-1,0 6 0,0 5-2,0 1 1,-2 7-1,-2 10 0,1 5 0,-1 5 0,-5 6 0,-1 1-1,-3 3 1,-4-1-1,0 1 1,-2-7-1,3-1 0,0-7 0,1-6 0,2-6-1,8-5 0,3-4 0,2-6 1,2-13-1,9 10 1,7-10 0,4-3 0,5-3 0,5 1 0,1-6 0,3 2 0,0 1 0,0 2-1,-5 1 1,-5 1-1,-3 1 0,-4 3-1,-2-1 0,-3 1-2,-12 0-3,19 0-22,-19 0-9,7-14-3,-5-1-2,0 0-3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4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91 117,'0'0'37,"-10"0"0,10 0-31,12-2-1,5-2-1,4-3-2,3 3-1,5-4 0,-1-1-1,2 1-2,-3 1-3,-4 2-9,-4-5-22,-6 2 0,-7-1-4,-1-1-3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4:41.87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8668 3872 6499,'0'0'2129,"0"0"304,0 0-1585,0 16-335,0-16 111,0 0-112,-16 15-64,16 1 49,0-1-225,0-15 0,0 16-16,0-1-80,0 1-96,0-1-16,0 1 16,0 0 0,-15-1 32,15 1-16,0-1-96,0 0 0,0-15 0,0 16 0,0-16 0,0 15 0,0-15 0,0 0 0,0 0 96,0 0-96,0 0 0,0 0 0,0-15 0,0-1 96,15 16-96,-15-15 0,0 0 64,0-1-64,0 1 80,0-1 81,0 0-81,16 1 64,-16-1 16,0 1 80,0-1-176,0 16 96,0-15-96,0 15 16,0 0-16,0 0-64,0 0 0,0 0 80,0 0-80,0 15 0,0 1 0,0-1 0,15-15 0,-15 16 0,16-1 64,-16 17-64,15-17 0,-15 1 96,16-1-96,-16 0 0,16 1 64,-16-16 16,15 15-16,-15-15 96,0 0-32,16 0 96,-16 0 49,0 0 15,15 0-32,-15 0-64,0-15 80,15 15-144,-15-16 0,0 1 0,0-16-32,0 16-32,16-1-16,-16-15 16,0 15-64,0 1 0,15-1 0,-15 1 0,0-1-64,0 1-144,0 15-48,0 0-144,0-16-336,0 16-257,0 0-223,0-15-1986,0 15-2464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4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64 114,'-9'-10'37,"9"10"-1,-8-10-26,14 8-3,5-2-2,10-2-2,6-1-1,5 1-1,2-1 0,6 2-3,3 4-6,-1-4-28,2 5-2,-6-1-2,-2 1-6,-2 3 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4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30 105,'0'0'38,"0"0"-2,10-1-28,9-3 0,3-1-3,9 1-1,-1 0-1,6 1-1,-2 0-1,-2-1-1,-5 2-2,-6 1-3,-2 2-16,-19-1-15,0 9-1,-14-3-3,-8 4-3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5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30 107,'0'0'37,"13"0"-1,4-4-24,8 3-4,1-5-2,7 4-3,4-1-4,-1-2-16,4 4-18,-4-3-3,-4 2-2,1 0-5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46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619 42 56,'12'2'37,"-12"-2"0,0 0-16,0 0-4,0-4-1,0 4-5,0 0-4,-8-10-2,-1 4-1,-5 1 0,-3-1-2,-5 1 0,-9 3 0,1 0 0,-10 0-1,-3 1 0,-7 1 1,-3 0-2,6 3 1,-1 5 0,7-1-1,5 4 0,7-5 0,10 4 0,12 1 0,7-2 1,13 2-1,10-2 0,9 3 0,8-2 0,7 3 0,1-2 1,3 2-1,-8 1 0,-3 0 0,-11 3 0,-5-1 1,-18 4-1,-6 6 1,-13 0 0,-16 5 0,-11-1 0,-11 4 0,-6 2-1,-1-2 0,-1-2 1,6-3-1,9-3 0,8-7 0,12 0-1,10-5 1,9-3 0,5-11 1,13 13-1,8-8 0,9 3 0,6-5 1,11 1-1,1-1 1,7-3-1,2 3 0,-1-3 0,-2 0 0,-7 0 1,-2 0-1,-5 3 0,-6-2 1,-2 2-1,-9-2-2,-4-1-2,-4 5-8,-15-5-27,12 0-1,-12 0-4,0-12-4,-6 4-1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0.3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13 46,'0'0'37,"0"0"-2,-8-14-15,8 14-6,0 0-3,0 0-1,0 0-3,0 0-2,-5 10-1,5 7 0,-4 2-1,2 11 0,0 3-1,0 5 0,-4 6-1,1 1 0,-1-3 0,-2-2 0,5-1-1,-5-9 0,6-5 1,0-7-1,2-5 0,0-2-1,0-11 0,12 2-5,1-2-14,4-6-15,0-8-2,0-3-4,0-4-1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0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14 121,'0'0'36,"0"0"-1,0 0-30,6 0-1,13 0-2,1-1-1,5-1-3,7 2-5,-7-2-27,7 2-2,-5-4-2,-1 3-4,-5-4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0.7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0 115,'0'0'37,"10"2"-3,-3 0-29,5-2-1,-1 0-1,2 0-3,2-2-7,1 2-27,-5 0-1,-4 3-3,-7-3-3,4 10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0.8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14 103,'0'0'35,"0"9"-2,0-9-26,17 0-6,-4 0-6,6-3-25,0-1-4,2 0-2,0-8-4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1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0 120,'0'18'36,"-3"-4"0,-5 10-31,2 1-2,4 3-1,-1 1-3,-1-3-11,4 2-22,0-5-2,0-4-5,0-10-3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3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 56 9,'0'0'32,"9"-1"3,-9 1-12,0 0-3,8-17-2,-8 17-3,9-12-4,-9 12-1,2-12-3,-2 12-1,-2-10-1,2 10-2,-17-4-1,2 4 0,0 0-1,-2 5 0,4 0-1,-5 3 0,5 0 0,4 0 1,1 1-1,6 2 0,2-3 0,0 1 0,10 1 0,1 3 1,2 0-1,4 1 0,0 1 1,1 1 0,-3-3 0,0 3 0,-4-2 1,-5 2 0,0-6 0,-6 3 1,0 0-1,-8-4 1,-5 0-1,-4 0 1,-4-5-2,-4-2 0,-1-2 0,-3 0-1,3-4-2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4719 1648 3890,'0'0'736,"0"0"96,0-15-367,15 15-33,-15 0 0,0 0 32,0-15-15,0 15 79,0 0 0,0 0-16,0-16-48,0 16 81,0 0-113,15 0-80,-15 0-32,0-15 0,0 15 1,0 0-81,0 15 32,0-15-48,0 0-32,0 16 16,0-16 0,0 15 64,0-15-96,-15 15 144,15 1-143,0-1 95,0 16-80,0 0 0,0 0-32,-15 15 16,15-16-80,-16 17-16,16-1 0,-15 0-80,15 0 0,-15 1 0,15 14 0,-16-15 0,0 1 0,1-1 0,15-16 0,-15 1 0,-1-16 0,16 1 0,-15-1 0,15 1 0,0-16 0,0 0-80,0 15-96,0-15 0,0 0 16,0-15-112,0 15-208,0 0-97,0-16-15,0 1-1393,0 15-720,15-31-513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4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56 9,'0'0'32,"9"-1"3,-9 1-12,0 0-3,8-17-2,-8 17-3,9-12-4,-9 12-1,2-12-3,-2 12-1,-2-10-1,2 10-2,-17-4-1,2 4 0,0 0-1,-2 5 0,4 0-1,-5 3 0,5 0 0,4 0 1,1 1-1,6 2 0,2-3 0,0 1 0,10 1 0,1 3 1,2 0-1,4 1 0,0 1 1,1 1 0,-3-3 0,0 3 0,-4-2 1,-5 2 0,0-6 0,-6 3 1,0 0-1,-8-4 1,-5 0-1,-4 0 1,-4-5-2,-4-2 0,-1-2 0,-3 0-1,3-4-2,-1-6-4,16 5-26,-8-7-6,9 5-3,5-9-5,5 6-2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6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126-2 57,'0'0'36,"4"-9"-1,-4 9-16,0 0-6,0 0-1,0 0-4,0 3-3,0 5-1,-4 7 0,2 3-2,0 5 0,-2 6 0,-2 5 0,-3 5 0,0 5-1,-5-2 0,1 2 1,1-5-1,-4-2-1,5-5 1,0-3-1,1-6 0,6-7 0,1-1 1,3-6-1,0-1 0,0-8 1,7 13-1,5-11 1,1-2 0,2 1-1,5-1 2,5 0-2,-1-3 1,5 1 0,2-2 0,1-1-1,-5 2 1,-1 2-1,-5-2 0,3 2 1,-11 1-2,-2-3-2,-3 3-5,-8 0-27,0-8-2,-4-2-3,4 10-2,-21-21-1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6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37 110,'0'0'37,"12"-8"-2,3 8-25,4-1-5,7 1 1,-1-2-3,7 2-1,-5-1-1,3 1-1,-5-3-1,-6 0-5,-1 3-19,-10-2-11,-8 2-1,0-11-3,-4 5-3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6.5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96 109,'0'0'38,"-2"-13"-2,2 13-24,10-13-4,7 5-2,4-4-1,11 4-2,0-5-1,8 5-1,4 1-1,-1-1-1,-3 4-2,-4 1-5,2 3-25,-15 3-4,-6 8-2,-12-3-3,1 8-4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6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108 0 113,'0'0'38,"0"0"-3,0 0-24,0 0-5,0 21-1,-5-3-2,-1 8-1,-4 3-1,-1 8 1,2 3-1,-5 4 0,1-4 0,4-2 0,-3 1 0,5-5-1,-1-3 1,6-5-1,2-3 0,0-2 1,8-7-1,1-3 1,6-9-2,1-2 0,4 0-3,-3-11-5,6-1-27,-8-1-2,-5-6-3,-1-1-3,-9 4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57.0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40 125,'0'0'37,"0"0"-1,0 0-29,0 0-1,13 0-2,4 0-2,4 0-1,6 0-2,-1-3-11,6 1-23,-1-3-3,-1-3-3,-5-3-6,5 0 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5.1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353 344 46,'0'0'34,"11"0"-6,-11 0-5,0 0-5,10-7-4,-10-3-2,0 10-3,2-14-1,-2 14-3,0-13 0,0 13-1,-4-12-1,4 12 0,-19-9-1,6 5 0,-6 4-2,0 0 1,-2 0-1,-2 4 0,-1 5 0,-1 3-1,0 3 1,4 5-1,4 2 0,4 0 1,4 1 0,7 1 0,2-7 0,5 1 0,11-6 1,4-4-1,9-8 2,1-4-1,4-8 0,0-5 0,-1-1 0,1-9 0,-4-2 1,-5-3-1,-5-2 0,-4-1 0,-7-5 1,-3 0-1,-6 1 0,-6 1 0,-7 0-1,-12 6 1,-5 8-1,-10 8-1,-9 12 1,-2 4-1,-2 11 0,1 4 1,7 10 0,5-2-1,10 6 0,9-3 0,15 0-2,6-6-4,14 3-18,6-6-13,9-3 1,7-7-6,4-3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5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130-1 112,'0'0'37,"0"0"-3,0 0-17,0 4-12,0 10 0,-2 1-2,-1 7 0,-5 4-2,2 5 1,-1 0 0,-3 3 0,-1 1-1,-2 2-1,-3-1 1,5-3-2,0-2 2,-1-4-2,5-2 1,-1-4 0,4-4-1,4-3 2,0-4-2,6-1 2,2-2-1,5-2 0,4-3 0,2-1 1,2-1 0,3-3-1,3-3 0,1-1-2,1-2-3,-3-6-13,-1 3-19,-6-1-1,-2-1-3,-11-2-4,-3 1 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5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0 274 117,'0'0'37,"-9"0"-2,9 0-21,13 0-7,13 0-2,0-1-1,11-2-1,0 1 0,4-4-2,-2 5-1,-2-4-2,-7 0-2,-10-5-6,-3 6-14,-14-3-12,-3 7-1,-10-23-4,-5 11 1,-16-8 19,6 6 11,-8-5 10,-3-1 22,8 4 15,1-5 0,6 9 0,2-3-1,19 15-17,-12-17-5,12 17-6,8-10-2,15 6-1,1 0-2,6 1-1,11-4 0,-1 3-1,3 0-1,0-1-2,-4 5-4,-11 0-10,0 7-20,-14-1-2,-4 7-3,-10 1-4,0 4 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6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51 83,'0'0'35,"-9"0"-3,9 0-21,0 0-1,0 0-3,0 0-1,0 0-1,13 4 1,1-1-3,9-2 1,8 0 0,11-1 1,8 0-1,7-1-1,8-5-1,0 1 1,6 0-1,0-3 0,-4 6-1,-6-4 0,0 1 0,-11 1 1,-2 2-1,-10 1 0,-7 0 0,-6 1-1,-13 0-2,0 0-2,-12 0-11,0 0-22,0 0-3,-14-8-3,-2 6-4,1-2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4650 1779 4290,'0'-16'1008,"0"1"193,0 0 0,0-1-273,0 0-64,0 1-79,0 0-1,15-1-144,-15 1 1,16 15-113,-16-15-32,15 15-144,-15-16 145,16 16-209,-1-15-16,-15 15-80,31 0 64,-15 0 0,-1 0-112,16 0 224,-16 15-176,16-15-48,-15 16 97,-1-1-97,0 0 16,2 1 0,-2-1-80,0 0 64,-15 1 0,0 15 80,0-16 0,0 1 0,0-1-80,-15 1 64,0-1 81,-2 0-81,2 1-64,0-16-80,-16 15 16,15-15-32,1 16 16,-16-16-64,16 0 0,-1 15-64,-15-15-64,31 16-80,-15-16-144,-1 15-145,16-15-239,-15 15-192,15-15-177,0 0-640,-16 0-1216,16 0-1713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7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376 302 86,'5'-11'37,"-1"3"-2,-4-7-19,0 6-5,-2-2-1,0 1-4,-9 2-2,-2 4-1,-8 4-1,-6 7 0,1 8-2,-8 3 0,0 8 0,-2 4 0,1 6 0,5 0 0,7 0-1,6-4 2,10-1-1,7-9 1,5-3 0,16-10 0,8-5 1,10-6 0,5-9 1,3-8-1,3-6 1,-1-7 0,-4-6-1,-5-4 0,-6-7 1,-11 1-2,-12-3 1,-5 1-2,-12 1 1,-13 5 0,-11 7 0,-10 10-1,-9 10 0,-6 14 0,-4 5-1,-1 13 1,1 9-2,4 6-2,15 7-1,12-5-5,18 2-20,10-13-10,19-4-1,15-10-4,18-7-1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8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25 107 78,'0'0'37,"4"-16"-1,-4 16-19,0 0-4,0 0-3,0 0-4,2 5-3,-2 8 0,0 7-1,-2 4-1,-2 10 0,2 10 0,-5 1 0,3 5 0,0-1 0,0-3-1,2-2 1,0-8-1,2-8 0,0-10 1,4-8 0,-4-10 1,19 0 0,-7-10 0,1-5 0,2-3 0,0-8 0,0-3-1,0-1 0,1 4-1,-3-1 0,-4 9 0,1 2-1,-10 16 1,13-3 0,-5 14-1,-3 9 1,1 4 0,4 2 0,1 2 1,4-2-1,2-4 0,0-4 2,2-11-1,4-4 0,-2-3 1,0-10 1,1-10 0,-1-7-1,2-8 0,-4-8 0,2-7 0,-2-3-1,0 1 0,-1 0-2,-2 8-2,-5 2-2,6 15-17,-11 1-18,-1 10-1,-5 1-4,0 3-4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9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38 30,'0'0'33,"-9"-4"-2,9 4-12,0 0-1,-10-11-3,10 11-5,0 0-1,0 0 0,0 0-3,0 0 0,8 0-1,7 0-2,2 0 0,7-1-1,5-2 0,3 1 0,0-4 0,2 4-1,-5-1 0,-3 1-1,-5 0-1,-9 1-3,1 4-14,-13-3-17,2 7-2,-6-3-3,-9 5-2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09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36 103,'0'0'36,"8"7"0,2-7-26,8 0-1,1 0-2,10-1-2,-5-1-2,5 0 0,-1-1-2,-3 0-1,3 0-5,-12-2-28,2 3-3,0-4-4,-3 0-2,-8-4-4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2.2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721 15 44,'0'0'27,"13"-4"-3,-13 4-2,0 0-6,0 0-2,0 0-2,0 0-1,0 0-3,-13-6-3,13 6-1,-19-1 1,7-1-2,-3 0-1,-2 2 0,-8 0 0,-1 0 0,-6 4 0,-4 2-1,-10 3 0,1 1 0,-6 2-1,5-1 1,1 0 0,3 1-1,8-3 1,5-1-1,10-3 0,4 2 0,8-3 0,7-4 0,0 9 0,0-9 0,17 12 0,0-6 0,6 4 0,5-2 1,2 2-1,6 2 0,-2 0 0,-3 0 0,-1 0 1,-5 5 0,-8 1-1,-8 3 1,-9 4 0,-4 6 0,-13 3-1,-7 4 1,-9 2-1,-1-1 1,-9 3-1,-3 1 1,1-6-1,-1-3 0,5-2 1,5-6-1,7-4 0,5-3 0,5-4 0,7-6-1,7 0 1,5-9-1,0 0 1,11 13 0,6-12 0,4 0 0,5 1 0,3-2 1,7 0-1,7 0 1,7 0 0,1-3 0,4-3 0,4 2 0,5-3 0,-5 3-1,-1-1 0,-3 0 1,-3 1-1,-9 0 0,-5 1 0,-8 3-1,-9-1 1,-4 1-1,-9 0-1,-8 0-3,0 0-5,-4 8-24,-7-4-5,-4-1-2,-4 2-6,-6 0 4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2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0 107,'0'0'37,"0"0"-3,-5 9-26,5 5-2,-4 4-1,2 8-2,-4 1-1,1 6 1,-3 0-1,0 3 0,-5-1-1,7 1 0,-3-6 0,3-2-1,1-5 1,1-3-1,4-5 0,4-4 0,-4-11 1,19 7-2,-6-7-1,2-2-2,6-3-6,-8-7-24,4 0-3,-7-4-3,1 1-2,-9-3-1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2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28 110,'-14'0'37,"14"0"-1,0 0-27,14 0-3,-3 0-2,8 0-1,2-1-2,4-3-3,3 1-6,-5-1-29,7 2 1,-5-2-3,-1-1-5,-5 0 4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3.1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14 123,'15'0'37,"-15"0"0,21-3-31,-4 2-3,2-3-1,4 4-1,-1-4-3,1 4-4,-4-2-13,-2 2-17,-7 0-3,-10 0-3,0 13-2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3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38 105,'0'0'39,"4"0"-4,9 0-23,4-1-8,6-2-5,5 3-16,5-5-19,1-3-1,-4 2-4,4-8-2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3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0 135,'-8'17'40,"1"-8"-8,-1 13-27,4 0-1,4 4-2,-3 2-2,3-2-1,3 2-6,-3-3-28,4-5-4,0-7-2,2-5-2,-6-8-2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4.0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3403 2041 5779,'0'0'1632,"0"-16"561,0 16-1088,0 0-337,0 0-95,0 0-65,0 0-208,0 0 0,-16 0-144,16 16 64,0-16-239,0 0 207,-15 15-96,15 1-16,0-1 0,0 1 0,0-1 80,0 0-176,0 0-16,0 1 96,0 14 48,0-14-112,0-1 0,15 1-96,-15-1 64,16 1-64,-16-1 0,15 0 80,-15-15-80,15 0 81,1 0 79,-1 0-80,0 0 64,1 0 96,0-15-96,-1 15 16,0-15 48,1-16-64,-1 15 16,0 1-16,1-16 16,-16 16-96,15-1 80,-15 1 65,15-15 79,-15 14-80,0-15 48,0 16-64,-15-16 80,15 0-16,-15 16-32,15 0 32,-16-1-96,16 1 49,-15 15-81,15 0-80,-15 0 0,-1 0 32,16 0-80,-15 0-80,0 15 32,-1 1 0,0-16-144,1 15-65,0 0-143,-1 1-128,16-1-48,-15 0-337,15 1-63,0-1-113,0-15-127,0 16-385,0-1-960,0 1-320,0-16-161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4881 1825 6355,'-15'0'1873,"15"15"496,0-15-1585,0 0-352,0 0 17,-16 0-65,16 0-80,0 16 112,0-16-64,-15 15 64,15-15-47,0 15-1,-15 1-112,15-1 96,0 1-208,0-1 224,-16 0-176,16 17-48,0-17-63,0 0-1,0 1 0,0-1-80,0 0 80,0 1-16,0-1-64,0 1 80,16-1-80,-16-15 80,0 15 0,15-15 0,0 0-80,-15 16 0,16-16 80,-1 0-80,0 0 0,1 0 64,-16-16-64,15 16 80,1-15-80,0 0 80,-16-1-80,15 16 64,0-15-64,-15-1 144,16 1-64,-1 0 80,-15-1 48,15-14-48,-15 14 48,0-15 1,0 16 143,0-16-144,-15 15-16,0-14 64,15 14-48,-16 1-80,1 15 0,15 0-64,-15 0 0,-1 0-64,16 0 0,-16 0-128,1 15 0,-1-15-144,1 16-112,0-1-160,-1 0-177,1-15-95,0 16-177,15-1-223,-16 1-993,16-16-817,-15 0-1055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4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54 39,'2'-13'35,"-2"13"-4,0-13-8,0 13-7,0-11-2,0 11-2,0-9-3,0 9-3,-13-7-2,5 7 1,-5-2-2,1 2-2,-3 1 1,0 4-1,-2 2-1,4 2 0,-2 0 0,3 2 1,5 2-2,3-4 1,4 2 0,0 4 0,7-4 0,7 3 1,-3-1-1,2-2 1,4 4 0,-1-3 0,-7 0 0,2-3 0,-7 0 1,-4-9 0,6 12 1,-6-12-1,0 0 1,-10 13 0,-1-10-1,-4 3 1,-4-4-2,0 1 0,-2 1 0,-2-3-3,4 2-3,0-5-19,10 1-14,0-8-2,9 9-4,1-16-3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9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425 350 19,'0'0'33,"8"-6"0,-8 6-9,0 0-8,9-15 0,-9 15-1,4-10-3,-4 10 0,2-10-4,-2 10 0,-2-9-2,2 9-2,-19-3-1,6 3-1,-6 4-1,-2 6 0,-2 3-1,0 6 0,1 0 0,-1 5-1,8 1 1,1 2-1,9-5 1,5 0 0,2-8 0,11-3 2,10-7-1,1-4 1,7-9-1,1-7 1,6-5 0,0-8 0,-2-5 0,-2-5-1,-10-3 1,-5-1-1,-9-6 0,-10 3 0,-8-4 0,-13 6-1,-13 5 0,-7 9 1,-14 15-1,-4 10 0,-4 10 0,-5 13 0,4 17 0,9 3 0,9 4-2,10 2 0,17-2-3,14-7-11,18 0-22,15-12-2,14-3-3,9-12-4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9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173-2 126,'0'0'38,"2"-7"0,-2 7-30,0 0-2,0 7-1,-8 6-1,-3 6-2,1 9-1,-7 3 1,-2 7-2,-2 1 0,1 5 0,-1-9 0,4 2 0,2-4-1,5-7 1,4-5 0,6-6 0,10-2 1,-1-6-1,10-3 1,4-4-1,4 0 1,-1 0 0,1-6 0,3 3 0,-4-4-1,-1 0 0,-4 2-1,-6-2-1,-4 2-2,1 1-5,-12-7-19,0 11-12,-4-14 0,-5 5-4,-7-4-2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9.7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68 125,'-11'-9'37,"11"9"2,6-4-29,11 4-4,4 0-1,9 0-1,2 0-2,2 0-1,0 0-1,2-2-2,-3 0-3,-11-4-6,3 1-27,-16-3 0,-9 8-3,4-19-1,-6 6-2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29.9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56 119,'-7'-12'38,"-1"-3"-1,8 15-25,8-14-3,9 13-3,-2-3-2,10 4-1,1 0-1,1 0 0,5-2-2,-6 2-1,5 0-3,-10-4-7,-1 4-27,-1 0-1,-7 0-3,-12 0-2,7-3-3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35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11 40,'0'0'39,"0"0"-3,0 0-13,0-11-7,0 11-3,0 0-4,0 0-3,0 0-3,-9 8-1,7 0 0,-2 6 0,-1 1-1,-3 6 0,-1 4 0,-3 2 0,3 3 0,-5-3 1,3 2-1,2-3 0,-5-6-1,9 3 1,1-4-1,-2-6 0,4 0 0,2-4 0,0-9 1,6 14-1,-6-14 0,11 13 0,3-12 0,-9-1 1,9 1-1,-3-1-1,2 0-1,-1-4-2,5 0-7,-8-7-23,6 2-2,-5-4-2,1 0-3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36.0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16 93,'0'0'38,"-9"0"-4,9 0-21,0 0-4,15 0-1,-4-4-4,10 4-1,6-2-1,-1 0-1,6 1-1,-1-1 1,1 2-2,-2-1-1,-3 1-12,-8 0-20,-2 0-3,-6-3-2,-1 2-3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37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23 24,'-9'4'32,"9"-4"0,0 0-12,0 0-4,-8-5-3,8 5-2,0 0-3,0 0-1,4-11-2,-4 11 0,0 0-2,11-5-1,-11 5 0,0 0-1,8-4 0,-8 4-1,9 0 1,-1 0 0,3 2 1,5 2-1,5-1 1,4 2 0,13-1 0,4-1 0,11 0-1,5 0 1,1-3-1,2 0 1,4 0-1,-6 0 0,-2 0 1,-8 0-1,-6 0 0,-2 0 0,-7 0 0,-4 1 0,-5 2-1,-7-1 1,-1 1-1,-4-3 0,-5 0 0,-8 0-1,9 0-4,-9 0-13,0 0-17,0 0-4,-7 0-2,-1 2-3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37.6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279 226 70,'-4'-11'37,"4"11"-1,-17-2-21,2 1-6,6 2-1,-8 6-4,2 7-1,-4 1-2,2 9 0,-2 5 0,2 2 0,1 3-1,1-2 0,4 3 0,5-5 0,2-2 1,4-6 0,4-9 0,8-4 3,1-9-2,6 0 0,2-11 1,5-4 1,-1-12-1,1-3-1,3-11 1,-3-2-1,-3-2 0,-8-5-1,0-2 1,-9 1-1,-6 2 0,-11 9 0,-12 6-1,-4 9 1,-11 8-1,-1 12 0,-5 5 0,2 12-1,3 6-1,4 6 0,11 4-3,9-4-3,15 9-11,3-9-19,18 1-2,10-5-2,8-7-3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38.2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131 162 119,'0'0'37,"-10"-4"1,10 4-31,-17 2-1,6 8-3,3 2 0,-3 8-2,2 6 0,-5 12 0,1 1-1,2 6 1,-1 0-2,5-2 1,1-2 1,6-6-1,0-9 0,10-8 2,3-10-1,6-8 0,0-4 1,3-7-1,1-11 1,0-2 0,2-6-1,-1-2-1,-1 3 0,-2 4 0,-2 4 0,-8 9 0,0 10 0,-3 7 0,-2 10 0,-4 6 0,-1 7 0,1-1 1,2-3-1,4-3 0,1-4 1,3-11 0,-3-6 1,12 0-1,-4-16 1,4-5 0,-2-6 0,3-4 1,3-9-2,-2-5 1,0 1-2,1-6 0,1 8-1,-2-4 0,-1 8-2,-3 6-4,4 10-23,-10 3-11,-3 1-1,-8 5-4,5-1-3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1948 5651,'0'0'1600,"0"0"641,0 0-1264,0 0-177,0 0-160,0 0 97,16 0-113,-1 0 0,-15 0-15,15 0-145,1 0 48,-1 0-288,0-15 160,1 15-224,-1 0 1,0 0-81,0 0 0,1 0-80,-16 0 0,16 0-80,-1 0-161,-15 0-111,0 0-320,15 0-144,-15 0-1890,15-15-2352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8:4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9:12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52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349 465 34,'0'0'32,"6"-9"-4,-6-2-9,0 11-2,0-12-4,0 12-3,0-15-1,0 15-1,-8-13-1,8 13-1,-16-14-1,6 10-1,1-1-1,-5 4-1,-1 1 1,3 2-2,-6 6 1,3 4-1,-2 7 0,6 1 0,-4 1 0,4 5 0,3 0-1,6-2 1,2-3-1,2-1 1,4-3 0,9-6 0,1-6 1,1-3-1,9-2 0,1-10 0,2-3 1,-3-6-1,5-3 0,-7-8 0,-3-6 0,-1-5 0,-8-6 0,-11 0 0,-1-7-1,-9 1 1,-11 1 0,-5-1-1,-8 8 0,0 6 1,-6 11-1,-2 11 0,-2 8 1,2 10-1,2 14 1,8 9-1,0 7 0,6 6 0,5 4-2,9 1-2,9-1-4,2-10-21,17 1-8,7-12-4,10-7-3,4-11-2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0 113,'0'0'38,"-13"1"-3,7 12-26,-3 1-4,5 9-1,-4 4 0,-1 0-2,-1 11 1,-1 1-2,1-1 1,1 7-1,-2-3 0,1-1 0,1-1-1,1-5 1,4-5-1,2-6 1,2 0-1,2-8 0,4-7 0,7-2 1,2-4-1,4-3 1,0 0-1,4-6 1,2-2-1,1-1-1,1-4-1,-5 1-3,3 7-8,-8-10-25,0 6 1,-7-4-4,-7 4-3,-3-5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0 120 123,'0'0'37,"0"0"-2,15-11-29,4 7-2,8-1-2,1-3-2,1 3-4,1-7-7,0 2-24,-3-4-1,-6 0-4,-10-5-1,-1 1 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27 101 117,'-15'-26'38,"7"10"-1,4-2-26,8 6-3,11 2-3,6 5-2,9 0-1,4 1-2,6 4-3,4-5-5,5 5-28,-9 0-2,0 6-3,-8-2-2,-8 3-3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6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11 66,'0'0'37,"2"-11"-1,-2 3-16,0 8-6,0 0-3,0 0-3,0 0-3,0 0-2,0 0-1,-2 8 0,2 6-1,0 3 1,-4 7-1,2 4 0,-5 3 0,2 4 0,-5 7 0,1-3 0,-3 1-1,2-6 0,-1-1 1,5-2-1,2-6 1,4-4-1,0-5 1,0-4 0,8 0 0,-1-4-1,4-3 0,6-5-2,0 0-4,-3-11-13,7 1-18,-4-4 0,1-4-6,-5-2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29 101,'0'0'37,"0"0"-1,0 0-22,8-9-4,13 8-5,3-7-1,5 3-3,5 4-2,0-5-3,2 6-13,-2 0-18,-2 0-3,-11 0-3,-4 0-1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38 66,'-13'5'36,"1"-5"-1,12 0-18,-15 1-5,15-1-2,0 0-4,0 0-1,0 0 0,12 7-2,3-3-1,6 1 1,7-2 0,18 0 0,5-1 0,11-2-1,8-3 1,6-2-1,0-5 0,0 1-1,-4 1 0,-6-1 0,-9-2 0,-6 7-1,-5 0 1,-9 4-1,-8 0-1,-8 0-2,-4 4-4,-17-4-25,4 17-5,-10-14-4,-7 6-2,-6-2-2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5257 1579 4626,'0'0'1025,"0"0"447,0 0-367,0 0-177,0 0-207,0 0-1,0 0-48,0 0-128,-15 0-15,15 0-1,0 0-128,0-16-32,0 16 0,0 0-63,0 16-33,0-16 16,-15 0-32,15 0 96,0 0-208,-16 15 224,16-15-112,0 16-95,-15-1-1,0-15 64,15 15-64,-16 1 0,0-16-16,16 15-64,-15 0 64,0 0 0,15 16 16,0-15-96,-16-1 80,16 1 16,0-1-96,0 16 80,-15-16-80,15 0 16,0 1 65,0-1-81,0 0 0,0 1 16,0-1-16,0 1 16,0 14-16,0-14 0,0-1-64,15 16 80,-15-16-32,0 0 16,0 1 64,16 15-64,-16-16 0,0 1 0,15-1-64,-15 0 80,15 0-16,-15 1-64,16-1 0,-16 0 0,16-15 64,-16 16-64,15 0-64,-15-16-80,15 0-48,-15 15-48,16-15-320,-16 0-97,0 0-303,0 0-289,0 15-1776,0-15-2482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315 317 105,'2'-14'39,"-2"14"-4,-8-19-23,-1 11-2,-8 4-3,-2 2-2,-4 2-2,-2 1-1,-1 11-1,-5 5 0,3 7 0,1 5-2,5 3 1,3 4 0,5-3 0,7 2 0,7-9 0,0-5 1,13-8 0,4-5 0,4-8 0,4-17 0,-1 0 1,5-8 0,-5-6 1,1-4-1,-4-7-1,-2 0 0,-6-3 1,-5-4-1,-3 0 0,-5 0-1,-9 2 0,-6 5 0,-4 9 0,-4 10-1,-7 14 0,-3 9-1,-3 18-1,-1 9-1,8 12-4,-1-5-19,15 8-13,5-5 0,10-8-4,15-11-1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85 132,'0'0'38,"-15"15"-1,5 0-31,-1 9-2,3 5-1,-3 6 0,5 7-1,-1-1 0,1 2-1,4 1 0,2-3 0,0-4 0,4-4 0,5-8-1,1-10 0,7-7 1,2-8 0,0-6-1,3-7 2,3-6-1,-4-6-1,0 0 1,-2 0-1,-2 4 0,-4 4 0,-2 5 0,-1 8-1,-10 4 1,13 11 0,-7 8-1,0 6 1,-3 1 0,3 1 0,0-3 0,3-7 1,1-3 0,3-5 0,2-11 1,4-12-1,0-6 1,4-5 0,1-12 0,5-1 0,-3-10-1,1-7-1,3 4-1,-5-1-1,3 5-4,-15-1-20,4 17-14,-9 0-3,-2 8-3,-6 8-4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39,'0'0'37,"0"0"-3,0 0-13,0 0-5,0 0-4,0 0-4,7-4-1,-7 4-2,23-1-1,-8 1-2,8-2 0,-1 2 0,5 0 0,3 0 0,-3 0-1,1 0 0,-5 0-2,-2 0-4,-6-4-8,-4 4-22,-11 0-1,0 0-3,0 0-2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93,'-8'8'37,"8"-8"-3,0 0-20,13 1-8,5-1-1,7-3-1,2-1-2,6-2-1,2-2-3,6 8-9,-2-8-23,0 4-3,-7-2-2,-5 2-4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5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755 214 14,'0'0'33,"0"0"4,0 0-14,0 0-6,0-4-2,0 4-3,0 0-3,0 0-3,0-12 0,0 12-2,0 0-1,0-8-1,0 8 0,5-8-1,-5 8 0,10-15-1,-5 5 1,7-3-1,-5-3 1,7 0-1,-3-1 1,4-1-1,-2 0 0,-1 2 0,-1 2 0,-3 5 1,-1-3-1,-7 12 2,8-8-1,-8 8 0,0 0 0,0 0 0,-13 0 0,3 1 0,-3 2 0,-6 0 1,0 0-1,-2 2 1,-5-3 0,-3 5 0,-1-5 0,-4 5 0,-2-3 0,-2 4-1,-6 2 0,1 0 1,-3 2-1,3-1-1,1 4 0,0-1-1,8-1 1,6 1 0,7-4 1,4 3-2,6-1 0,7 1 1,4 2 0,0 3 0,9 5 0,6 1 0,1 1-1,8 2 2,3 0-2,-1-1 2,3 1-2,-1-5 1,-5-3 0,-2-1-1,-6-2 1,-8 4 0,-5-2 0,-6 1 0,-14 4 0,-7 1 0,-9 7 0,-6-1 1,-4 0-1,-5 3 0,4-2 1,1-5 0,4 3-1,6-2 1,4-4-1,7-3 0,6-2 0,6-4 0,1 0 0,6 2-1,4-8 1,4 1 0,8-5 0,3 0-1,6 1 2,-1 2-1,7-3 0,1-1 0,1 1 0,3-2 0,0 1 0,2-1-1,2 0 1,2-2 0,0-2 0,2 1 0,4-2-1,-3-2 1,3-2 0,-4 0 0,-3-2 0,-2 0 0,-3 1-1,0 1 1,-7-1 0,-6 1 0,-2 0 1,-6 2-1,-11 5 1,13-2 0,-13 2-1,0 0-3,0 0-18,0 0-18,6-9-2,-6-1-2,0-6-6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26 19,'2'-15'35,"-2"15"-5,0 0-9,0-11-3,0 11-5,0 0-2,0 0-5,0 0-2,-9 0-1,9 0-1,-6 10 1,2 3-1,-4 3 1,1 4-1,3 7 0,-7 4 1,1 7-1,-3-3 0,-2 9-1,2-6 1,-1 1-2,-1-3 1,6-5-1,-3-7 0,5-4 1,1-6 0,2-6 0,4-8 2,0 0-1,0 0-1,8-11 0,-2-1 1,3-4-1,4-4-1,2-3 0,2 3 1,2-1-2,2-4 2,-2 3-1,-2 3 0,-2 2 0,-1 8 1,-7 1 0,-7 8 0,10-13-1,-10 13 1,0 0 0,0 0-1,-12 4 0,5 3 0,-1 3 0,-3 0 0,-2 9 0,3-5 0,1 2 0,3 3 0,2-1 0,2-3 0,2-2 1,4-1-1,4-4 0,3-1 0,2 3 0,-1-6 1,1-3-1,2 3 0,-5 0-1,3-3-1,-6 0-3,5 6-10,-12-7-21,15 0-3,-15 0-4,13-5-1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95,'0'0'39,"0"0"-2,0 0-27,0 0-3,0 0-1,15-7-3,-1 5-1,3-1-1,2 3 0,0 0 0,0-5-1,0 3-2,-4-2-2,-2 4-6,-13 0-26,0 0-2,0 0-2,0 4-5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96,'0'0'40,"14"0"-4,-14 0-27,17 0-3,0 0-1,2 0-3,0 0-2,3-6-5,3 8-17,-2-2-13,-4-1-5,-6-4-2,4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97,'0'0'39,"0"0"0,3 6-21,-6 8-12,1 2-2,-4 7-1,0 6-1,1 1 0,-1 2-1,-2 4-3,3-6-5,5-3-31,-4-4-2,2-8-1,2-15-6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0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31 34,'0'0'37,"0"-15"-1,0 6-18,0 9-3,0 0-2,0-7-3,0 7-3,0 0-2,0 0-1,0 0-2,0 0 0,-4 10 0,1 1 0,3 8-1,-4 2 2,0 3-2,0 5 0,-3 1 1,1 2-1,0-2 0,-3-1 0,3-1-1,0-3 1,3-1-1,-3-8 1,4 0-1,2-6 1,0-1-1,0-9 1,13 13 0,-5-10-1,3-2 1,1-1-2,-1 0 0,2 0-2,-3-4-5,5 0-26,-15 4-3,15-17-3,-13 9-2,0-2 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5297 1694 4786,'0'0'1137,"0"0"479,0 0 113,0 0-976,0 15-177,15-15 96,-15 16-128,0-16-15,0 15-1,16-15-128,-16 15-32,15-15-112,0 16 161,1 0-145,-16-16 16,15 15-112,0 0 80,1 1-80,-16-1-96,15 0-16,1 1 96,0-1-48,-1 0-16,-15 1 0,15-1 0,-15 1-32,16-16 16,-16 15 81,15-15-81,-15 16-80,0-16 80,15 15-80,-15-15 0,0 0 0,0 0-160,0 15-81,0-15-15,0 0-336,0-15-224,0 15-1009,0 0-1056,0-15-1345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1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97 99,'0'0'37,"-11"-9"-1,11-2-26,7 6-3,5-3-2,8 3-1,-1 0-2,14-4-1,-3 5-2,2-5-5,4 5-30,-4-4 0,-1 0-5,-5-4-2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341 452 23,'0'0'30,"0"0"-5,4-11-6,-4 11-3,2-9-3,-2 9-2,0 0-1,3-9-1,-3 9-1,0-9 0,0 9-2,-3-10-1,-7 3-1,10 7 1,-15-17-2,4 10-1,-6 0 1,0-1-1,-2 6 0,-2 2-2,0 5 1,-2 4-1,2 6 1,0 6-2,4 2 1,0 5 1,8-3-2,-1 3 2,10-3-1,0-1 0,10-8 1,3-2 0,8-6 0,6-6 0,3-3 0,2-11 1,2-4 0,4-7 0,-6-2-1,4-9 0,-5-8 1,-5 0-2,-7-9 1,-4 3 0,-9-3 0,-6 0-1,-6 0 0,-11 6 0,-7 6 0,-9 9 0,-5 7 0,-3 12 0,-5 8-1,-3 5 1,4 12 1,-1 7-1,6 2 0,6 4-2,6 2 0,13-3-2,11 5-3,4-6-23,17 3-10,4-6-2,13 0-2,2-8-2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0 109,'0'0'38,"0"0"-3,0 0-29,0 0 1,0 8-2,-2 6-1,0 3-1,-2 6 0,-4 6-1,1 3 0,-8 5 0,3 6 0,-5-2-2,-2 2 1,0 0-1,-1-5 0,1-1 0,3-6 0,5-3 0,4-8 0,7-4 0,0-7 0,9-1 0,4-2 0,10-5 1,4-1-1,-1-3 0,6-1 1,0-6 0,1 1-1,-5 0 1,-1 3-2,-5-4 0,-6 2-3,-3 3-4,-13-6-22,0 11-9,-8-16-1,-5 5-3,-8-6-3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9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53 107,'0'0'38,"11"0"-1,2-4-26,10 4-5,2 0-1,5 0-2,0 0-2,1-5-1,-3 5-5,-3-9-9,-6 6-22,-8-5-3,-7 0-1,-4-7-3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13 104 84,'-8'-15'39,"3"-4"-1,5 9-15,11-4-13,8 7-2,4-3-3,5 1-1,4 3-2,3 0-3,2 2-2,-8-1-7,9 5-27,-10 0-1,-7 1-1,-12 3-6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119-1 99,'0'0'37,"-10"0"0,10 0-25,-9 12-4,7 1-2,-4 2-1,3 4-1,-5 2-1,4 5 0,-1 2-1,-3 4 0,-1 1-1,-1-2-1,1 1 1,-5-1-1,7 0 1,-3-2-2,8-6 2,0-4-1,2-4 0,2-4 0,10 0 0,-1-7-1,4-2-1,4-2 0,4-2-2,-6-6-2,13 2-22,-11-6-10,-2-3-2,-5-3-2,-3 2-2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70 105,'0'0'39,"0"0"-2,0 0-25,11-11-5,10 5-2,12 2-1,3-2-2,3 1-2,5-3-3,-6-2-16,2 5-17,-8-1-3,-6 4-3,-9-5-4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6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62,'0'0'37,"0"0"-3,0 0-21,4-5-4,5 5-2,8 0-1,2 1 0,8 7-2,1-4 0,10 2-2,0 1 1,8 1 1,3-5-1,8 3 0,1-4-1,3 3 0,0-4 0,-1 2 0,1-2-1,-2 0 1,-6 0-1,-8 4 0,-1-4 1,-4 2-1,-8-1 0,2 4 0,-8-6 1,3 2-1,-6 2-1,-3-4 1,-2 0-2,-3 0 0,0 0-3,-15 0-12,11-5-22,-11 5-2,0-10-3,0 10-3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324 358 30,'7'-8'39,"-7"8"-1,0 0-15,4-17-4,-4 17-5,0-13-3,0 13-3,-9-12-1,9 12-2,-15-8-1,3 7 0,-3 1-2,-2 2 0,-2 6-2,-4 5 1,3 11-1,-1 3 0,0 6 0,4 3-1,2-3 0,5 1 1,6-3 0,4-2 0,10-13 0,9-6 1,2-10 0,5-6 0,4-9 1,1-12-1,-1-1 1,2-8-2,-5-2 2,-4-6 0,-6 1-1,-4-7 0,-7 0-1,-6 2 1,-4-2-1,-9 3 2,-8 6-2,-4 6 0,-7 13 0,-8 7 0,2 15 0,-5 7 0,-1 15-1,0 9-1,7 3-1,6 1-2,12 8-8,6-8-27,17-3 0,11-5-5,15-8-1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0 103,'-3'8'37,"-7"7"0,-9 4-31,4 4-3,2 2 2,3 2-4,3 0 1,7-2-1,2-4 0,11-5 0,8-12 0,7-2 1,2-2-1,5-7 1,1-7-1,-4-7 1,-2 0-1,-3 0 1,-7-1-2,-6 1 2,-3 2-1,-7 5 0,-4 4 0,0 10 0,-10 8 0,1 7-1,-2 11 1,1 7-2,1 5 2,-1 11-1,1 3 0,3 1 1,-2 2 0,-3-2 0,2-5 0,-9-4 0,-4-5 0,-7-9 0,1-9-1,-8-4 1,0-10-3,-2-4-1,4-3-3,-2-10-15,11-2-20,8-3-2,8 0-2,5-12-5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5565 1701 6947,'0'0'2449,"0"0"177,0 0-1698,0 0-240,0 0 81,0 0-49,0 0-64,0 15 49,-15-15-241,15 0-16,0 0-64,-15 16-16,-1-1-96,16-15 81,-15 15-1,0 1-96,-1 0 0,0-1-48,1 0-80,0 1-64,-1-1 0,1 0-64,0 1 0,-1-1 0,1 0-64,0 1 0,-1 0-128,1-1-80,15 0-112,-16 1-176,16-1-161,0-15-175,0 0-161,0 15 33,0-15-1938,0 0-2160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11 89,'0'0'41,"12"-11"-3,-12 11-22,0 0-4,0 0-3,0 0-2,0 8-3,-4 10 0,-4-1-1,-1 9 0,-1 0-2,-3 6-1,7 2 1,-7-1-1,9-4 0,2 0 0,2-6 0,0-1 0,4-5 0,8-5 0,-3-4 0,8-5-1,-2 1-2,4-4 0,0 0-5,-7-16-10,1 9-22,-2-8-2,-3 0-2,-8-2-2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66 93,'0'0'41,"-9"-6"-3,9 6-25,7-7-3,10 1-5,2-1-1,4-3-3,5 2-3,-3 1-6,5 7-30,1-8-1,-9 6-3,7-3-4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393 375 40,'2'-10'29,"-2"10"-4,12-21-2,-12 21-5,5-20-2,-5 20-4,2-21-1,-2 21-2,-4-15-1,4 15-3,-20-4-1,3 4-1,-4 7-1,0 9-1,-4 8 0,-3 1 0,-1 12-1,1-2 0,7 2 1,2-1-1,10-1 1,-1-4 0,10-7 0,13-7 1,8-11 0,4-6 0,11-2 0,0-11 0,4-8 0,0-8-1,-4-8 0,0-3 0,-10-8 0,-3-1-1,-8-6 0,-11 1 0,-4-3 0,-8 2 0,-11 6 0,-13 7-1,0 12 0,-14 7 1,-1 13 0,-12 10 0,0 13 1,1 11-2,7 9 2,7 2-2,12 7 0,9 0-2,21-2-3,6-11-13,26 3-19,4-11 0,14-4-4,-3-12-3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14 117,'0'0'36,"0"-15"0,0 15-27,0 0-3,-6 0-1,-5 8-2,5 13 0,-1 5-1,-1 5-1,2 0 1,6 5-1,0-3 1,8-7-1,7-6 0,4-8 0,4-11 0,3-3-1,1-9 1,-3-5-1,-3-6 1,2 0-1,-8-2 1,-4-3-1,-7 8 0,0 4 0,-4 3 0,0 12 0,-9-2 0,-1 15 0,1 11 0,-3 11 1,3 6 0,-3 4 0,3 2 1,-4 4 1,-2 0-2,-3-9 1,0-1 0,-5-4-1,-4-9 1,-3-3-2,0-6-1,-3-8-1,1-6-4,8-7-6,8-2-26,9-12-2,7 0-2,2-8-4,13 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49-1 124,'6'-7'37,"-6"7"1,0 0-28,0 0-3,0 17 0,-6-3-2,2 8-2,-5 2 0,1 5 0,-1 0-2,3 2 0,0-2 0,-1-2 0,7-3-1,0-5 0,0-4-1,9-5-2,1-5-1,5-5-8,4-1-26,-4-10 0,-6 2-3,5-9-1,-9 0-3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0-27,6 0-4,13 0-2,7 0-2,1 1-2,5 3-7,-4-4-25,5 1-4,-7-1-3,-3 3-3,-10-2-2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6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52,'0'0'35,"0"0"-1,0 0-17,0 0-3,0-9-4,8 9-1,-8 0-2,22 0-2,-10 2-1,14 3 1,1-3-2,7 5 0,6-2 0,1-1-1,5 2 0,7-4 0,-2-1-1,0-1 1,2 0-1,0-1 0,-3-4 1,3 2-1,-8-1 0,4-1 0,-7 4 0,-2-1 0,-4 2 0,-6 0 0,-1 2 0,-7-1-1,-1 0 1,-4 0 0,-2 2 0,1-2 0,-7-1-1,1 2 1,-10-2 0,9 0 0,-9 0-1,0 0-1,11 0-2,-11 0-5,0 0-24,0 0-5,-9 0-3,-2-3-3,-3 0-4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7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409 243 64,'0'-9'36,"0"9"-2,-6-11-18,6 11-4,-15-10-2,6 8-3,-7 0-1,1 2 1,-4 0-4,-2 2 0,-3 7-1,-3 5-1,1 4 0,-5 7-1,5 3 0,-1 5 0,3-3 0,9 3-1,1-5 1,10-3 0,4 0 0,12-12 1,5-6 0,9-7 0,3-8 1,3-6 1,-4-6-1,8-5 1,-5-6 0,-5-3-1,-3 1-2,-4-7 2,-6-1-1,-7-1 0,-4 0-1,-4-1 0,-11 0 0,-6 9 0,-8 8 1,-9 9-1,0 14 0,-5 4-1,-3 18 1,0 8-1,3 9-2,5 1-2,9 7-9,8-9-25,15-3 0,12-10-3,15-10-2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0 113,'0'0'38,"0"0"-2,-2-3-26,0 8-3,-2 10-1,2 5-1,-3 2-3,1 10 0,0 3-1,-4 6 1,-3 2-2,2 0 1,-5 0-1,1-4-1,4-7 2,-5-4-1,7-7 1,-1-9-1,8-12 1,0 0-1,13-7 1,1-12-1,1 3 0,8-8 1,1-2-2,1 1 2,3-2-2,-3 6 2,-4 5-2,0 5 2,-6 7-1,-6 6 0,1 9 1,-7 6-1,-3 6 1,0 5-1,-3-3 1,-7 4-1,4-1 0,-1-3-1,1-4-1,2-5-2,4-1-8,0-15-25,0 10-4,0-10 1,19-10-6,-7-4 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8 119,'9'-9'38,"-9"9"0,0 0-25,0 0-5,0 0-2,-5 11-2,1 5 0,-6 0-1,1 9-2,-4 3 1,-1 5-1,-1 2 0,2 4-1,0-1 0,-2 0 0,11-1 0,-2-8 0,6-3 0,2-5 0,6-6-2,5-8 0,4-4-3,-2-3-3,8 0-20,-6-11-11,2 1-2,-8-6-1,4-6-2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3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5550 1879 4450,'0'0'1008,"0"-15"481,0 15-336,0 0-241,0 0-47,16-16-33,-16 16-64,0 0-95,0-15-65,0 15 0,0 0-80,0 0 81,0 0-145,0 0-32,0 0-48,0 0 16,0 0-175,0 0 15,0 15-96,0-15-64,0 16 80,0-16-16,0 15 16,-16 0 48,16 1 32,0-1-96,-15 16 0,15-16 0,0 1-80,-15 15 16,15-16-16,-16 0 16,16 1-80,-15-1 0,15 0 65,0 1-65,0-1 0,0 0 80,0-15-16,0 16 0,0-16-64,15 16 80,-15-16-80,16 15 64,-16-15-64,15 15 80,-15-15-80,15 0 0,1 0 0,-16 0-80,15 0 16,-15 0-224,15-15-1,-15 15-63,0-15-240,16 15-96,-16 0-337,0-16 97,0 16-1954,0-16-2144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9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44 122,'-11'2'39,"11"-2"-1,0 0-28,9-2-4,8 2-1,4-5-2,4-1-2,1 1-2,7-5-10,-1 10-26,-10-3-2,1 2-2,-4-6-4,-4 0-1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305 455 39,'0'0'33,"13"-9"-2,-1 5-10,-5-8-5,7 4 0,-7-7-4,5 6-1,-9-4-3,1 4 0,-4-5-3,-6 4-1,-7 2 0,-6 2-2,-2 3 0,-3 3-1,-9 4 0,5 8 0,-4 6 0,2 5 0,-1 7-1,5 2 0,5 2 0,4-1 1,4-2 0,11-5 1,2-7-1,13-4 1,8-11 1,5-4-1,8-7 0,4-7 1,2-10-1,2-4-1,-2-10 0,-4-4-1,-10-7 1,1-3 0,-14-4-1,-7 1 0,-6-2-1,-16 2 1,-6 10 0,-9 1 0,-5 15-1,-2 12 0,-5 13 1,-3 8 1,5 11 0,-5 12-1,14 14-1,0 5-2,11 10-5,4-10-19,15 8-10,4-14-3,19-1-2,9-14-5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0 115,'0'0'36,"0"0"-2,0 0-23,0 17-4,-6 4-2,-7 7-1,3 9-1,-3 6-1,-4 5 0,4 3 0,-4 1 0,-1-2 0,-1-3-1,3-9-1,1-4 1,4-10 0,1-6 0,5-10-1,5-8 0,0 0 1,0 0-1,7-8 1,5-8-2,1-6 2,0 2-1,11-7 0,-7 2 0,8 0 1,-3 0-1,1 5 0,0 7 1,1 6 0,-6 7 0,-2 7 0,-3 6 0,-7 8 0,-5 4 0,-1 3 0,-3 2 0,-9 0-1,3-3 0,-4-2-2,-1-6-3,9 1-8,-6-9-24,11-11-1,0 0-1,0 0-4,13-4-2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0 135,'0'0'37,"0"0"-2,0 0-26,-11 11-3,1 6-1,-7 3-2,6 5-1,-6 4 0,-2 1-1,0 1 0,4 0 0,2-2 0,5-4-1,2 0 0,6-7 1,2-4-2,10-7-1,1-4-1,6-3-5,7 0-16,-7-10-14,4-1-1,-10-6-1,2 1-4,-15 1 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16 125,'0'0'35,"0"0"1,10-7-28,18 7-3,3-3-1,3 2-6,6 1-26,-6-1-6,0 1-2,-8-3-4,-3 2-1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 38,'0'0'33,"-13"-4"-2,13 4-12,-8-2-3,8 2-3,0 0-3,0 0-2,0 0 0,0 0-3,0 0 0,12 2-2,7 4 3,1-4-3,13 2 1,4-1-1,5-2 0,11-1 0,4 0 0,2 0 0,3-1-1,3-2 1,-1 2 0,-3-3-1,-2 4 0,-10 0 0,2 0-1,-9 0 1,-3 0-1,-8 0-1,-7 4 1,-3-4 0,-6 1-1,-5-1 0,-10 0-1,15 1-2,-15-1-6,0 0-27,0 0-1,0 0-4,-19 0-2,4 4-4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322 307 83,'11'-2'36,"-11"2"-1,2-10-10,-2 0-16,0 10 1,-5-11-4,5 11-1,-25-7-2,12 7-1,-7 4-2,-1 9 1,-6 1-1,2 10 0,0 0 1,-1 5-2,7 1 1,6 0 0,4-4 0,9-3 1,0-2 1,13-10-1,7-9 2,3-7-1,5-7 1,2-10 0,2-2-1,-1-6 0,1-6 0,-5-1 0,-5-4-2,2-1 2,-12-6-1,-10 1-1,-2 2 0,-8 2 1,-13 5-1,-10 10 0,1 13 0,-13 10-1,-4 11 1,-4 13-1,1 12-1,5 6-1,8 6-2,6-8-9,24 3-23,7-10-2,13-2-2,16-11-2,15-9-1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5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15 126,'6'-11'38,"-6"1"0,0 10-26,0 0-5,0 6-1,-6 7-2,-4 6-1,0 3-1,-1 7 0,-6 3-2,5 1 1,-5 2-1,2 1 1,-2 0 0,0-1-1,6-5 1,-3 1-1,5-8 1,-1 1-1,5-8 0,-5-3 1,10-13-2,0 15 1,0-15 0,10-4 0,-1-3 0,2-7 0,5 0-1,3-5 0,5-1 1,3-3-1,3 3 0,-1-1 1,4 3-1,-1 6 1,-6 2 0,-3 3 0,-4 7 1,-4 2 0,-7 7 0,-2 4 0,-5 4 0,-1 1 0,-7 2-1,1-1 1,-1 1-2,-3 0 0,4-2-1,-3-6-2,5 5-6,-5-10-22,5 2-7,4-9-2,0 0-2,0-11-3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7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48 60,'8'-12'35,"-8"12"1,5-13-13,-5-1-4,0 14-5,4-9-3,-4 9-2,0 0-4,0 0-1,0 0 0,0 0-1,2 5 0,-4 9-1,-4 1 0,-3 5-2,0 10 1,-7 2 0,-1 1-1,0 4 1,-2 0-2,6-5 1,-2 2 1,2-6-1,3-8 0,3-3 0,3-6 0,4-11 0,0 10 0,0-10 0,4 0 0,9-3 1,0-4-1,2-4 0,0-2 0,6-2 0,8-3-1,-3 2 2,3-8-1,-1 4 0,2-1 0,-5 4 1,-4 4 0,-4 1-1,-8 7 1,-9 5 0,6-8-1,-12 8 0,-11 8 1,-2 1-1,-5 6 0,-1-2 0,2 0 0,1 5 0,3 1 0,4-4 1,7 1-2,2-5 1,6-1 0,6 0 0,3-4 0,7 0 1,3 0-2,1-2 2,5 0 0,-2 0-1,1-1-2,-5 1-3,6 6-16,-14-6-16,3 6-2,-14-10-3,15 4-3,-15-4-1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9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397 502 79,'2'-8'35,"-2"-3"-6,0 11-11,-2-19-3,2 19-4,-12-15-2,12 15-3,-19-14-1,6 11-2,-2 3-1,-4 0 0,-6 9 0,-1 6-1,-3 5-1,-1 5 2,2 5-2,-1 3 1,7-1-1,4-1 0,11-1 1,7-7 1,7-6-1,16-9 1,9-8 0,8-7 0,2-8 1,7-8 0,-3-3-2,-3-7 1,-1-12 0,-8 0-1,-9-10 0,-4-2 0,-8-5-1,-8 2 1,-5-1-1,-3 3-1,-12 6 1,-12 6 0,-5 16 0,-8 11-1,-9 8 1,-6 11 0,-6 12 0,0 10 1,7 11-2,0 5 0,13 1-2,14-1-2,18 8-7,9-12-24,26-3-1,7-9-4,20-3-2,3-12-2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5457 1978 6643,'0'0'2113,"-15"0"512,15 0-1744,0 0-97,0 0-112,0 0 305,15 0-193,-15 0-16,16 0-143,0-15 127,-1 15-224,1 0-176,14 0-79,1-15-49,0 15-160,-16 0 0,17 0-64,-17 0-208,1 0-64,14 0-161,-14 0-239,15 0-160,-16 0-321,-15 0-1360,15-15-656,-15 15-1057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0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199-1 96,'0'0'38,"0"-12"-4,0 12-6,0 4-20,0 9-2,-6 6 0,0 8-3,-3 9-1,-3 6 0,-1 9-1,-4 2 1,-2 2-2,0 1 1,-3-3-1,3-2 0,0-12 1,3-5 0,5-6-1,4-8 1,3-9-1,4-11 1,0 0-1,11 0 1,2-11-1,4-7 0,4-6 0,2-2 0,5-9 1,1 0-1,3 5 0,0-2 0,-3 4 0,-1 5 0,-7 11 1,0 10-1,-4 5 1,-4 10-1,-5 8 1,-5 3 0,-3 5-1,-3 4 1,-3-1 0,-2-2 0,1 0-1,-5-7 0,5 1 0,-3-10-2,5 0-3,5-14-7,0 0-24,0 0-2,0 0-2,4-7-4,3-4-1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2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74,'2'-9'35,"-2"9"-1,0-15-19,0 15-2,0 0-4,0 0-2,0 0-1,-4 11-3,-2-1 0,0 6 0,3 2-1,-3 4 0,0 2 0,-1 5 0,-3-4 0,3 6 0,-1-5-1,0-2 0,-1-1 0,1-1-1,6-8 1,-3-3 0,5-11-1,0 0 1,0 0 0,13 0-1,-2-10 1,3-4-1,1 0 1,4-1-1,0-2-1,0 2 1,0 1 0,-4 2 1,-2 2-1,0 1 1,-13 9-2,12-8 2,-12 8-1,0 0 1,-8 4-1,-3 2-1,-1 4 2,-5 2-2,2 0 2,0 3-1,2-2 0,1 3 1,5-5 0,5 3 0,2-4 0,2-1 0,5-2 0,7-3-1,5 0 1,0 0-1,-1-2-1,1 1-4,2 4-8,-9-3-22,3 4-3,-15-8-1,13 9-3,-13-9-3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84,'-7'-4'34,"7"4"-1,0 0-19,-8-9-1,8 9-4,0 0-1,0 0-4,0 0 1,11-6-2,5 6 0,4 2 0,13 0 0,6 0-1,9 1 0,7 3 1,7-2-2,5-1 1,5-3-1,-2 0 1,-2 0-1,2 2 0,-6-2 1,-5-2-2,-6-1 1,-7 2 0,-3 1-1,-10 0 0,-3 0 0,-7 0 0,-6 0 0,-4 0 0,-4 0 1,-9 0-2,12 4-1,-12-4-3,0 0-17,0 0-14,0 0-3,-12 2-3,5-2-3,-8-9 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4 234,'46'-1'1,"-2"1"-1,-11 0 0,-3 0 0,-6 0 0,-7 0 0,-4 0 0,-4 0 1,-9 0-2,12 4-1,-12-4-3,0 0-17,0 0-14,0 0-3,-12 2-3,5-2-3,-8-9 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5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402 384 46,'9'-13'33,"-9"13"0,2-12-11,-2 3-8,0 9-5,-2-16-2,2 16-1,-9-16-1,9 16 0,-13-15-2,2 8 1,1 0 0,-3 3 0,-2 4-1,0 0 1,0 4-2,0 4-1,-2 5 1,0 4-1,2 5 0,0 1-1,0-1 1,6 2-1,0 0 0,7-2 1,2-2 0,3-5 0,9-8 0,4-1 0,3-6 0,0-2 1,5-9 0,-1-4 0,1-6 0,-3-1-1,0-7 2,-1 2-2,-3-3 1,0-8 1,-10 1-2,3-3-1,-10-3 1,0-2 0,-10 6-1,-7-3 1,-3 10-1,-10 9 0,-6 10-1,-7 11 2,-4 8-1,-1 13-1,-2 10 0,4 3-2,8 3-1,3-5-10,20 3-22,3-9-2,14-8-2,13-9-4,12-6-2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44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62 7,'0'0'26,"0"0"3,0-9-11,0 9 1,0 0-5,0 0-1,0-13 0,0 13-3,0 0-1,0 0-1,0 0-1,0 0-2,0 0 0,0 0-1,0 0-2,0 9 2,0 4-1,0 2-1,-2 3 0,1 4 1,-1 3-2,0 1 1,-4 5-1,6 3 1,-6-4-1,3 6 0,-1 6 0,-2-5-1,-3 1 0,3 0 1,0-5-1,-1-2 0,1-5 0,2-3 0,2-12 1,2-2 0,0-9 0,6-1 0,4-10 0,3-7 0,2-6 0,0-4 0,6-7-1,2-2 1,-1 0-1,-1-1 0,0 8 0,-2-2 0,-2 10-1,-6 3 1,-1 10 1,-10 9 0,11 2 0,-11 11-1,0 5 1,0 8-1,4-6 1,-2 2 0,4 0-1,1-5 0,-1-3 1,3-3-1,1-6 0,-1-5 1,5 0 0,-3-5 0,-2-3-1,1-5 1,3-3 0,0-6 0,-1-2 1,1-3 1,2-4-2,0-4 1,1 0-1,-1 1 0,0 2-1,0 3 1,-2 1-2,-3 6 0,-1 5-3,-3 3-3,2 10-23,-8 4-9,5-9-1,-5 9-3,0-11-3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5842 1570 3490,'0'0'400,"0"0"160,0 0-48,0-15-16,0 15-31,0 0 111,0 0 48,0 0-208,0 0 145,0 0-33,0 0-144,0 0 0,0 0-176,0 0 209,0 0-161,0 0 64,0 0-96,0 0 224,0 0-144,0 0 145,0 15-129,0-15 96,0 0-128,0 16 32,0-16 32,0 16 64,0-1-143,0 0 15,0 1-16,0-16-16,0 15 80,0 0-192,0 0 240,0 1-224,0 14 81,0-14-81,0 15-16,0 0 16,0-16 0,0 15-96,0-14 16,-15-1-80,15 16 80,-16-15-16,16-1-64,-15 0 144,15 16-64,-15-16-16,15 0 32,0 1 48,0-1-80,0 0 96,0 1-96,0 0 0,0-1 16,0 0-16,0 1 16,0-1-15,0-15 15,0 15-16,0 1 0,0-1 16,0 0-80,0-15 64,0 15 16,0-15-16,0 16-64,0-16 64,0 16-64,0-16 0,0 15 0,0-15 0,0 0 0,0 0 0,0 0 0,0 15-64,0-15-80,0 0-64,0 0-225,0 0 1,0 0-240,0 0-96,0 0-161,0 0-143,0 0-993,0-15-881,0 15-992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1671 3890,'0'0'560,"0"0"288,0 0-223,0 0-49,0 0 48,0-15-208,0 15 145,0 0-33,0 0 0,0 0-192,0 0 193,0 0-81,0 0-208,0 0 224,0 0-160,0 0 32,0 0 1,0 15 47,0-15-48,15 16-48,-15-16 0,0 15-16,0-15 16,16 15-79,-16 1-17,15-1-96,1 0 96,-1 1-112,-15-1 112,15-15-112,1 15 0,-16 1 96,16 0 0,-1-1-96,-15 0-80,15 1 64,-15-1 16,16 0 0,-1-15 32,-15 16-16,16-1-96,-1 0 0,-15 1 0,15 0 96,-15-16-96,0 15 0,0-15 0,0 15 0,0-15 0,0 0-96,0 0-192,0 0 144,0 0-112,0 0-176,0 0-224,0 0-113,0-15-415,0 15-1586,0 0-1071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6252 1702 6211,'0'0'1745,"0"-16"576,15 16-1665,-15-15-112,0 15 1,0 0-33,0 0 0,0 0-112,0 0-128,0 0 144,0 0-143,0 0 15,0 0-16,0 15-16,0-15 0,-15 16 48,15-16 96,0 15-95,-15 0-81,15 1 96,-16-1-96,1-15 64,15 15-144,-16 1 16,1 0-16,0-16 16,-1 15-96,16 0 0,-15 1 16,-1-1-80,16 0 0,-16 1 0,1-1 64,0 0-64,-1 1 0,16-16 0,-15 15 0,-1-15-64,16 0-16,0 16-128,0-16-176,0 15-192,0-15-209,-15 0-239,15 0-465,0 0-1392,15 0-1841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4.3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3403 2063 3890,'0'0'896,"-16"0"97,16 0 175,0 0-415,-15 0-97,15 0 256,0 0-159,0 0-65,0 0 80,0 0-95,0 0-65,0 0 0,0 0-160,0 0 49,0 0-33,0-15-112,0 15 80,0 0 0,15 0-96,1 0-15,-16 0-17,15-15-80,0 15 0,1 0 0,15 0-160,-15 0 32,-1 0-32,0-16-64,16 16-64,-16 0-176,1-15-272,-1 15-273,1 0 529,-1 0-2689,0 0-2401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1809 3890,'0'0'736,"0"0"289,0 0-177,0 0 64,0 0-95,0 0-33,0 0-192,0 0 177,0 0-321,0 0 112,0 0-240,0 0 1,0 0-1,0 0-128,0 15 32,0-15-32,0 0-96,0 16 128,0-16-128,0 15 96,0 1-32,0-1-64,-15 0 96,15 1 17,0 14-113,0-15 0,-16 1 0,1 15-96,-1-16 80,16 0 32,-15 1-32,15-1-80,0 0 96,0-15 0,0 16-96,0-1 80,0-15-80,0 0 80,0 15-80,15-15 0,1 0 96,-16 15-96,15-15 0,1 0 0,-1 0 0,1 0 0,-16-15-96,15 15-64,-15 0-224,0 0-65,0-15-319,15 15-785,-15 0-1104,0-15-1041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69 11,'0'0'17,"0"0"2,0 0 3,0 0-3,0 0-2,-4-9-1,4 9-3,0 0-2,0 0-2,0 0 0,10-2-1,-10 2-1,20-5-2,-6 1 1,3 3-1,2-1-1,0 1-2,-2 1 0,2 0 0,-6 0-2,4 0 1,-6 0-1,-1 0 1,1 0-1,-11 0 1,10 0-1,-10 0 0,0 0-2,11-8-3,-11 8-9,0 0-19,0-9-2,0-1-3,0 10-2,-2-18 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9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37 83,'0'0'34,"4"-12"-1,-4 12-20,2-11-1,-2 11-4,0 0-2,12-11-1,-3 11-2,-1-3-1,3 3 0,-2 3-1,3 2 1,-1 3-1,-3 4 0,1 1 0,1 4 1,-7 0-1,1 0 1,-2 2-1,-2-1 0,0 2 0,-6-3 0,1 1 0,-7 1 0,3-2 0,-6 2-1,3-5 1,1 2-1,0-1 0,-3-2 1,7-2-1,1-4 0,6-7 0,-9 15 0,9-15 0,-2 8 0,2-8 0,4 6 1,5-4-1,2 0 1,5-2 0,-3 2 0,4-1 0,0 0-1,-4-1 1,2 0-1,-1 3-1,-5-3-1,2 2-5,-11-2-25,18 0-4,-18 0-3,15-5-2,-6-3-5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4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6143 1955 5298,'0'0'1345,"0"0"640,0 0-240,0 0-1057,0-15-48,0 15 1,15 0-33,-15 0 0,0 0 49,16-15-177,-1 15-128,0 0 80,1 0-288,-1 0 16,16 0 48,-16-15-112,0 15 0,17 0-96,-17 0 0,0 0 0,1 0-96,-16 0-288,0 0 160,15 0-288,-15 0-240,0 0-193,15 0-1728,-15 0-1713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27 7,'0'0'24,"0"0"-1,-2-9-3,2 9-2,0 0-3,0 0-3,0 0-2,-2-11-2,2 11-1,0 0-2,0 0-2,0 0 0,0 0-2,0 0 2,8 0-1,-8 0 1,15 5-1,-7-3 0,7 4 2,0-5-2,2 0 1,-4-1-1,6 0-1,2 0 0,-4 0 0,-2-4-2,-3 0-3,-3 4-15,-9 0-13,0 0 0,2-14-4,-2 14-2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28,'0'0'30,"-8"3"-2,8-3-10,-6 16-7,6-7 0,0 2 1,0 7-1,-2-4-3,2 6-2,-1-2-1,-1 1 0,0-1-1,2 0-2,-2-2 0,2-6-2,0 2-1,0-12-4,0 13-16,0-13-11,7-5-3,1-9-2,2-5-1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66,'0'15'35,"-5"-2"-3,-3 10-8,-7 1-17,5 4 0,-1-3-1,3 5-1,-1-1-2,-1-2 0,9-3 0,1-6-2,-2 0-1,2-10-4,3 4-8,-3-12-19,18 4-4,-18-4-3,13-8-2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5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1947 5779,'0'0'1760,"0"0"433,0 0-1216,16 0-305,-16 0 97,0 0-161,0 0-96,0-15 32,15 15-47,1 0-33,-16 0-192,15 0-16,0 0 0,-15-15-192,15 15 96,-15 0-48,16 0-16,-16 0 0,15 0-192,-15 0-112,15 0-16,-15 0-208,0-16-192,0 16-241,0 0-1712,0 0-2129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40,'0'0'33,"0"0"-2,0 0-12,0 0-7,0 0-1,0 0-3,9-3-2,-9 3-1,19-1 0,-8-2-2,5 3 0,-1-5 0,2 3-1,-4-4-1,4 4 1,-4-5-1,-5 0-1,5 3-4,-13 4-7,6-10-21,-6 10-2,0-15-1,-6 6-3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70,'0'0'34,"-7"9"0,7 6-20,0-3-5,0 7 0,0-1-3,2 4-2,0 1-2,0 0 0,-1 0-2,-1-6-4,2 1-10,-2-6-17,0-12-3,12 0-3,-5-9-1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59-1 92,'0'14'33,"-8"-1"1,0 8-25,-1 0-2,-1 7-1,1 0-1,1 5 0,5-4-2,1 4-1,0-3-2,2-6-1,0-1-7,0-9-13,0-4-12,0-10-4,7 2-1,1-8-3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49 2,'-8'-1'30,"8"1"3,-10-3-12,10 3 1,0 0-6,0 0-2,0 0-4,0 0-4,0 0-1,8 0-1,2-2-2,5-2 1,0-1 1,4 3-1,-4-3 0,4 3 0,0-2-1,-2 2-1,-4 1 0,2-3 0,-5 4-2,-10 0-2,17 0-11,-17 0-18,13-3-2,-13 3-3,8-10-3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14 122 66,'1'9'36,"-1"-9"-1,0 0-19,0 0-5,0 0 1,4-9-5,0 0-3,4-2-2,-5-3 0,5 1-2,-2-5 0,-3 5 1,1-1-1,-2 3 0,-2 2 1,0 9-2,0-10 1,0 10 0,0 0 1,-4 17-1,1-2 1,-3 6-1,2 7 1,-2 3 0,1 4 1,-1 1-1,0 4-1,3-1 1,-1-3 0,-2-3-1,4-4 1,2-7-1,0-3 0,0-5-2,0-14-2,4 12-21,-4-12-11,9-3 0,-5-8-5,0-3-2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0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1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1,'0'0'22,"0"0"-5,0 0 0,0 0-3,0 0-1,0 0-2,0 0-1,0 0 0,6 0 0,-6 0-1,0 0-3,15 0 0,-15 0-2,17 0 0,-4 1-1,-2-1 0,5 0-1,2 0 1,1 0-1,-2-1-1,1 1 2,-3-2-2,-4-1 0,-1 1-1,-10 2 0,11 0-1,-11 0-1,0 0-4,0 0-4,0 0-16,9-2-7,-9 2 0,8-6-4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3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70 112 17,'-2'9'27,"2"-9"5,0 0-13,0 0-6,0 0 1,0 0-1,0 0 1,0 0-5,7-3-1,-7 3-3,12-14-2,-8 5-3,1-1 1,3-1-1,-3-1 0,-1-1 1,0 3-1,2-1 1,-4 0 0,0 4 0,-2 7-1,0-10 1,0 10-2,0 0 1,0 0-1,0 0 0,0 6 1,-2 5-1,2 2 1,-2 2 0,-2 5 0,2-3 1,0 6-1,0 1 1,-2-2-1,3 1 1,-3-1-1,-2 2 0,4-6 1,0 2-1,-1-6 0,1 0 0,2-5 1,0-9-1,-2 10 0,2-10 1,0 0 0,0 0-1,0 0 1,0 0 0,-14 6 0,14-6-1,-13 0 1,6 0-1,-5-1 0,5 0 0,-5-2 0,12 3-1,-11-1 1,11 1 0,0 0 0,-10 0 0,10 0-1,0 0 1,0 0 0,8 0 0,0-1 1,3-1-1,2 2 0,2 0 0,4-1 0,2 1 0,0-2 0,0 2 0,-2 0 0,0 3-6,-6-3-21,0 0-6,-3 0-3,-10 0-3,11 0 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6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106-1,'0'0,"-29"123,0 12,10-59,9-19,-9-28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6413 1833 5458,'0'0'1489,"0"0"832,0 0-656,0 0-897,0 0-127,16 0-33,-16 0 0,0 0-160,0 15 49,0-15-129,0 16-112,15-16 96,-15 15-208,0 0 224,0 0-112,0 1-176,0 14 161,0-14-97,-15 0-144,15-1 80,0 0-80,0 0 80,-16 1-80,16-16 0,0 15-80,0 0 0,0-15-64,0 0-177,0 0-303,0 0-32,0 0-305,0 0-1776,0 0-2033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7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163-3 18,'0'0'27,"0"0"-2,4-11-4,-4 11-3,0 0-3,0 0-2,0 0-1,0 0-3,0 0-2,0 0 0,0 0-2,0 13-2,-4-5 0,3 7 0,-5 3-1,2 5 1,-5 2-1,1 4 0,-3 5 0,-1 3 0,1-3-1,-4 3 0,2 1 0,-1 1 0,-1-6 0,4-1-1,-1-5 0,5-6 1,-1-3-2,4-2 2,1-8-1,3-8 0,0 9 0,0-9 1,15 2 0,-8-2-1,5 0 1,1 0 0,2-1-1,4 0 1,2 0-1,0-1 1,2 2-1,1-3 1,-1 2-1,-2 1 0,-2 0 1,-2-3-1,-6 2 0,-1-2-1,-1 3-3,-9 0-4,10-8-28,-10 8 0,-4-11-4,-8 5-3,1-3 2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-1 121 103,'0'0'36,"-3"-9"-4,3 9-22,11-4-2,4 0-2,2-4-2,6-1-2,0 3 1,5 0-2,-5-2-1,1-2-3,-3 5-5,-9-4-26,-3 0-2,-3-2-2,-6 2-4,-6-6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88 80,'-8'-7'37,"8"7"-1,0-12-14,0 12-11,17-10-1,2 4-3,4-1-3,5-2 0,7 3-1,1 0 0,0 0-2,-2-2-1,-6 3-2,2 3-3,-14-2-11,1 6-22,-6 3 0,-3 10-3,-8 0-4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8 88,'3'-9'37,"-3"9"-3,0 0-19,0 0-5,-2 9-2,-1 8-4,-1 3-2,-6 4-1,3 6 0,-3 5 0,3 1 1,-3 3-1,7-3 0,-3 2-1,6-4 1,0-4-1,0-4 1,4-2-1,1-6 0,5-2 0,-1-8 1,1-2-2,-1-1-1,1-5-4,5 0-11,-9-10-18,3 0-2,-3-9-3,-4 5-2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25 114,'0'0'38,"0"0"-3,0 0-25,0 0-3,13-12-3,2 7-2,1 1 0,4 2-3,3 0-2,2 2-7,-8 0-27,2 0 0,-2 1-2,-4 2-3,0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0 110,'0'0'39,"0"0"-4,0 0-20,13 3-9,-13-3-2,15 0-1,-3 0-3,-1 0-4,8 6-18,-4-5-13,0 1-3,2-2-2,0 0-3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0 121,'0'0'36,"0"10"1,-9 1-29,5 9-2,0-2-2,2 8-2,-3 0 0,1 9-2,0-1 0,0-1-8,4-1-28,-2-4-1,1-6-3,-3-10-3,4-12-2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9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60,'0'0'35,"0"0"0,0 0-16,0 0-4,0 0-2,0 0-6,0 0-2,0 7 0,-2 7-3,2 4 0,-4 8-1,-1 7 1,-5 8 0,1 2-1,-7 0 0,0 5 1,5-8-2,-4-7 1,2-3 0,3-6-1,1-9 0,9-3 1,0-12 0,5 7-1,9-7 1,1 0 0,6 0 0,0-3-1,4-1 1,3 1 0,-3-1-1,0-1 0,-4-1 0,-4 3-1,-3 1-2,-3-5-4,-1 5-14,-9-9-15,-1 11-1,0-19-3,-7 5-1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1 313 99,'0'0'36,"0"0"-1,18-7-17,-3 2-11,6 0-1,-1-2-3,3-1-1,2 3-3,-6-5-4,2 5-11,-10-8-18,-4 4-2,-7-7-1,0 5-3,-5-9 17,-7 7 14,-5-5 8,-2-2 14,6 2 24,-4 5 2,6-3-1,-1 1-3,12 15-13,-11-24-9,11 24-5,11-17-2,1 7-2,3 4-2,4-1-1,2-2-2,3 3-3,7 6-14,-5 0-19,1 6-1,-8 6-2,0 6-4,-10 4 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6689 1664 4626,'0'0'1153,"0"0"319,0 0-367,0 0-305,0 0-224,0 0 65,0 0-193,0 0 0,0 0-240,0 0 128,0 0 1,0 0-145,0 0 112,0 15 0,0-15-96,0 16 80,0-16-96,15 15 64,-15 0-16,0-15-63,16 16 15,-16-1 0,0 1-16,15-16 0,0 15-96,-15 0 96,16-15-80,0 16-16,-1 0 0,-15-1-80,15 0 64,1-15-64,-16 16 0,15-1 0,-15-15 0,0 16 0,0-16 0,15 15 0,-15-15-64,0 0-192,0 15-176,0-15-128,0 0-113,0 0-1904,0-15-2129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0 134,'0'0'38,"0"9"-3,0-9-27,0 15-5,0-3 1,0 0-3,0 7 0,0 4 0,-2 3 0,2 1-1,-4 4 1,4 0 0,-2 0-1,0-2 0,2-2 0,0-3-1,4-6-1,2-7-2,5-11-7,8 0-26,-6-6 0,3-8-4,-1-1-1,-2-5-2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1 126,'0'0'38,"-9"2"-2,9-2-28,15 2-2,1 1-2,7-3-2,2 1-4,5 4-22,5-5-13,-1 0-1,-7-5-4,6-4-3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34 43,'2'-10'36,"-2"10"-1,0 0-10,0-14-5,0 14-5,0 0-4,0 0-1,0-11-4,0 11-1,0 0-2,0 0-1,-4 15-1,0 3 0,-2 7-1,-3 5-1,-1 6 1,-3 3-1,0 5 1,-6-3 0,9-3 0,-3-6-1,4-3 1,-1-5 0,8-7 0,2-3 0,2-6 1,10-3 0,-1-1 0,6-1 1,2-1 0,4-1-1,1-1 0,1 0 0,-2 0-1,-3 0 1,-2-1-1,-1-1 0,-8 2-1,-9 0-1,13-5-6,-13-2-20,0 7-9,-13-13-3,2 2 0,-6-2-4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85 123,'0'0'35,"0"0"0,7-3-29,7 3-1,5-2-2,0 1-1,1-2-1,5 0-1,-4-1-5,-10-8-9,8 6-21,-9-4-2,-7-2-2,-3-1-2,-1-3 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71 109,'-13'-13'37,"7"4"-1,2-2-22,4 11-4,8-10-4,9 6-1,2-1-3,5 1 0,5-3 0,1 4-3,4 2-2,-2-3-8,-3 4-25,-8 5-2,-2 5-2,-6 6-2,-7 2-3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87-1 114,'0'0'38,"0"0"-2,0 0-18,-2 12-13,-5-2-1,-3 6-2,-1 1-1,-3 9 0,1 3 0,4 0-1,-3 3 0,7-2 0,1-2 1,4 1-2,2-2 1,5-7 0,5-1 0,-3-5 0,10-3-1,-4-4-1,4-5-5,-5-7-23,3-8-7,-8-2-3,-5-7-1,2-1-2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1 132,'-13'6'38,"13"-6"-6,7 3-25,7-3-2,5 0-1,1 0-3,7 0-2,-1-3-4,7 3-15,-9 0-17,1 0-1,-6-3-3,0 3-3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20 114,'17'0'38,"-5"0"-2,5 0-22,-2 0-8,6 0-1,1 2-3,1-2-3,0 2-4,-8-4-19,2-1-11,-7-3-3,1-1-2,-11 1-4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0 105,'-13'20'38,"9"-8"-3,2 8-24,2-3-4,0 4-4,2-1-6,0-6-17,7 3-15,-1-8-2,3-2-2,-1-7-2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0 133,'0'18'38,"-4"4"-5,0 10-27,-1 1 0,-1 6-2,2 1-2,0-1-4,4-1-22,0-9-13,0-13-2,0-16-3,4 5-5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6912 1647 5651,'0'0'1600,"0"-15"753,0 15-144,0 0-1488,15 0-209,-15 0 0,0 0 64,0 0-15,0 0-129,0 0 0,0 15 0,-15-15-96,15 32 49,0-17 79,-15 0-96,15 16 80,-16-1-80,1-15-15,-16 16-65,15-16-160,1 17 64,-15-17-128,14 15 0,1-14 0,0-1-64,15 0 64,-16 1-64,16-1 0,-15 0-64,0 1-64,15-16 0,-16 15-128,0-15-321,16 0-63,0 0-272,-15 0-257,15 0-1776,0 0-2562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94 39,'2'-19'35,"2"4"1,-3-6-10,3 10-6,-2-4-4,-2 15-5,8-13-1,-8 13-4,0 0-1,5 7-1,-3 5-2,-2 9 0,0 7-1,0 5 0,-3 7 0,-3 7 0,-6-2 0,-1 2-1,0-3 1,2-4-2,-5-6 1,5-8 0,5-6 1,4-4-2,2-6 1,0-10 0,14 5 0,5-5 1,0-2 0,7-3-1,1-1 1,7-5 0,-2 2 0,0 3 0,-1-1-1,-5 1 1,-1 2-1,-10 1 0,2 2-1,-17 1-4,8 0-8,-8 0-25,-14-4 1,1-1-5,-6 1-1,-2-4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76 113,'0'0'37,"15"-5"-4,4 2-25,2-4-2,7 5-2,-1-4-2,3 3-3,-3 1-4,-8-4-22,0-1-8,-10-3-3,-5 0 0,-4-4-4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75 126,'-12'-9'37,"12"9"1,0-15-29,8 8-3,13-1-2,7 2-2,4-2-1,8-3-1,2 7-4,-2-2-6,1 5-27,-5 1-1,-5 0-2,-7 4-4,-9 3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19 118,'6'-20'39,"-6"20"-2,0 0-27,0 0-2,0 0-4,0 8-1,0 4-1,-8 3-2,4 4 0,-3 8 0,-3 2 0,1 0 0,1 4 0,1-3 0,1-1 0,0 0 0,4-6 0,2 0 0,2-6 0,4-2 0,2-6 1,3 2-1,2-6 0,-1-5-2,3 0-1,-6-8-4,8 3-25,-11-6-6,0 1-1,-6-6-4,0 5-1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42 114,'0'0'40,"-6"-7"-2,12 7-23,5-6-7,14 6-3,-3 0-2,7 0-2,-1 0-3,3 0-10,-3 0-25,-3-5-2,-1 3-3,-3-7-4,2-4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46:02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305 410 34,'0'0'32,"5"-9"-4,-5 0-9,0 9-2,0-11-4,0 11-3,0-13-1,0 13-1,-7-12-1,7 12-1,-15-12-1,6 9-1,1-2-1,-4 4-1,-1 1 1,3 2-2,-5 5 1,1 4-1,-1 5 0,5 2 0,-1 0 0,1 6 0,3-2-1,5-1 1,2-2-1,2-2 1,3-1 0,8-7 0,1-4 1,1-4-1,7-1 0,1-9 0,2-2 1,-2-6-1,4-2 0,-5-8 0,-4-4 0,-1-5 0,-7-6 0,-8 1 0,-2-6-1,-9-1 1,-7 3 0,-6-2-1,-6 8 0,-3 4 1,-2 11-1,-2 9 0,-4 7 1,4 9-1,2 12 1,4 9-1,3 4 0,4 7 0,5 3-2,7 1-2,8-1-4,2-8-21,15 0-8,5-11-4,11-5-3,2-10-2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0 113,'0'0'38,"-12"1"-3,7 11-26,-3 0-4,5 8-1,-4 3 0,-1 2-2,-1 9 1,-1-1-2,2 2 1,0 4-1,-2-2 0,1 0 0,1-3-1,1-2 1,4-5-1,1-6 1,2 0-1,2-8 0,3-5 0,7-1 1,1-5-1,4-2 1,-1 0-1,4-5 1,2-2-1,1-1-1,1-3-1,-4 0-3,2 6-8,-7-7-25,0 3 1,-7-2-4,-5 3-3,-3-4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0 106 123,'0'0'37,"0"0"-2,14-9-29,2 5-2,8-1-2,1-1-2,0 1-4,3-6-7,-1 2-24,-4-2-1,-5-2-4,-8-4-1,-1 1 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88 117,'-13'-23'38,"6"9"-1,4-1-26,6 5-3,11 1-3,4 5-2,8-1-1,5 2-2,4 3-3,3-5-5,5 5-28,-9 0-2,2 6-3,-8-3-2,-6 3-3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6927 1801 5138,'0'0'1217,"0"0"784,0 0-224,0 0-977,0 0-160,0 0 49,0 0-193,0 0 16,0 0-64,0 0 49,0 0-129,-15 15 16,15-15-48,0 0-80,0 16 176,-15-16-176,15 16-15,0-1-81,0-15-16,0 15-64,0 1 80,0 14-80,0-14-16,-16-1 96,16 16-96,0-16 80,-15 1-64,15-1-16,0 1 32,-15-1-32,15 0-64,0-15 80,0 16-80,0-16 0,0 15 0,0-15 0,0 0 0,15 0 0,-15 0 0,15 0 0,-15 15-80,16-15 16,-16 0-240,0 0-144,15 0-257,-15-15-143,15 15-128,-15 0-1826,15 0-2256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10 66,'0'0'37,"2"-10"-1,-2 3-16,0 7-6,0 0-3,0 0-3,0 0-3,0 0-2,0 0-1,-2 7 0,2 5-1,0 4 1,-3 4-1,1 5 0,-3 3 0,0 2 0,-4 7 0,1-2 0,-3 0-1,2-5 0,-1-1 1,5-1-1,2-6 1,3-3-1,0-6 1,0-2 0,7 0 0,-1-5-1,3-1 0,7-5-2,-1 0-4,-3-9-13,6 0-18,-1-4 0,-2-2-6,-4-3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25 101,'0'0'37,"0"0"-1,0 0-22,7-7-4,11 5-5,4-4-1,3 1-3,5 4-2,0-4-3,2 5-13,-2 0-18,-1 0-3,-11 0-3,-3 0-1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32 66,'-11'4'36,"1"-4"-1,10 0-18,-14 1-5,14-1-2,0 0-4,0 0-1,0 0 0,10 7-2,4-5-1,4 3 1,7-3 0,15 1 0,5-2 0,11-1-1,5-2 1,6-2-1,0-4 0,0 0-1,-3 1 0,-6-1 0,-8-1 0,-5 6-1,-5-1 1,-6 4-1,-9 0-1,-7 0-2,-3 4-4,-15-4-25,4 14-5,-9-11-4,-7 4-2,-5-1-2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277 281 105,'2'-13'39,"-2"13"-4,-7-16-23,-1 9-2,-8 3-3,0 2-2,-4 2-2,-2 1-1,-1 10-1,-4 4 0,2 6 0,2 5-2,3 2 1,3 5 0,5-4 0,6 1 0,6-6 0,0-5 1,11-8 0,4-4 0,4-7 0,2-15 0,1 0 1,3-8 0,-3-4 1,-1-4-1,-2-6-1,-3-1 0,-4-2 1,-5-3-1,-2 0 0,-5-1-1,-9 3 0,-4 3 0,-4 9 0,-3 9-1,-6 12 0,-3 8-1,-2 16-1,-3 8-1,9 10-4,-1-3-19,12 5-13,6-3 0,8-7-4,13-10-1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75 132,'0'0'38,"-14"13"-1,6 1-31,-2 7-2,3 4-1,-3 5 0,5 7-1,-1-1 0,1 2-1,3 0 0,2-1 0,0-5 0,3-3 0,6-7-1,-1-8 0,7-7 1,2-7 0,-1-6-1,4-5 2,2-6-1,-4-5-1,1 0 1,-3 0-1,-1 4 0,-3 3 0,-2 4 0,-1 8-1,-9 3 1,11 9 0,-6 8-1,0 5 1,-1 1 0,1 1 0,0-4 0,3-4 1,0-4 0,4-4 0,1-9 1,4-13-1,0-3 1,3-5 0,1-10 0,4-2 0,-1-8-1,-1-6-1,4 3-1,-5-1-1,3 5-4,-14-1-20,4 15-14,-8-1-3,-2 9-3,-5 5-4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39,'0'0'37,"0"0"-3,0 0-13,0 0-5,0 0-4,0 0-4,6-4-1,-6 4-2,20-1-1,-6 1-2,6-1 0,-1 0 0,5 1 0,2 0 0,-2 0-1,1 0 0,-5 0-2,-2 0-4,-5-3-8,-3 3-22,-10 0-1,0 0-3,0 0-2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93,'-7'7'37,"7"-7"-3,0 0-20,12 2-8,3-2-1,7-3-1,2-1-2,6 0-1,1-3-3,5 7-9,-2-8-23,0 4-3,-6-1-2,-4 2-4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666 188 14,'0'0'33,"0"0"4,0 0-14,0 0-6,0-3-2,0 3-3,0 0-3,0 0-3,0-10 0,0 10-2,0 0-1,0-7-1,0 7 0,5-8-1,-5 8 0,8-13-1,-3 4 1,5-2-1,-3-3 1,5 0-1,-2-1 1,3-1-1,-1 0 0,-2 1 0,0 3 0,-3 5 1,-1-4-1,-6 11 2,7-7-1,-7 7 0,0 0 0,0 0 0,-12 0 0,4 1 0,-4 2 0,-4-1 1,-1 0-1,-2 3 1,-4-3 0,-2 4 0,-2-4 0,-3 4 0,-2-2 0,-1 3-1,-6 2 0,1-1 1,-2 3-1,1-1-1,3 3 0,-1-1-1,7-1 1,5 2 0,6-4 1,4 2-2,5 0 0,7 0 1,3 3 0,0 1 0,8 5 0,5 1 0,1 2-1,8 0 2,1 1-2,0-1 2,3 1-2,-1-5 1,-5-2 0,-2-1-1,-5-2 1,-6 4 0,-5-1 0,-6-1 0,-12 5 0,-6 0 0,-8 5 0,-5 1 1,-4 0-1,-4 2 0,3-2 1,1-4 0,4 3-1,5-3 1,3-3-1,7-2 0,5-2 0,5-4 0,2 0 0,4 3-1,4-8 1,4 1 0,6-5 0,3 1-1,6 0 2,-1 2-1,5-2 0,2-1 0,1 0 0,2-1 0,0 0 0,2 1-1,2-2 1,2-1 0,-1-1 0,2 0 0,4-2-1,-2-2 1,1-1 0,-3 0 0,-1-2 0,-4 0 0,-2 1-1,1 1 1,-8-1 0,-4 0 0,-2 2 1,-5 0-1,-10 5 1,12-2 0,-12 2-1,0 0-3,0 0-18,0 0-18,5-8-2,-5-1-2,0-4-6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23 19,'1'-13'35,"-1"13"-5,0 0-9,0-10-3,0 10-5,0 0-2,0 0-5,0 0-2,-8 0-1,8 0-1,-5 9 1,2 2-1,-4 4 1,0 2-1,4 7 0,-7 3 1,2 7-1,-4-3 0,-2 8-1,3-5 1,-1-1-2,-1 0 1,4-6-1,-1-6 0,4-4 1,1-4 0,1-6 0,4-7 2,0 0-1,0 0-1,7-9 0,-2-2 1,3-3-1,4-4-1,1-2 0,2 2 1,2-1-2,2-2 2,-3 1-1,-1 3 0,-1 2 0,-3 7 1,-4 1 0,-7 7 0,8-11-1,-8 11 1,0 0 0,0 0-1,-10 3 0,4 4 0,-1 1 0,-3 1 0,-2 7 0,4-2 0,0-1 0,3 4 0,1-1 0,3-3 0,1-2 1,3 0-1,4-4 0,3 0 0,1 1 0,-1-4 1,2-3-1,1 2 0,-4 1-1,2-3-1,-4 0-3,3 5-10,-10-6-21,14 0-3,-14 0-4,11-5-1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95,'0'0'39,"0"0"-2,0 0-27,0 0-3,0 0-1,14-6-3,-3 4-1,4 0-1,2 2 0,0-1 0,-1-3-1,1 3-2,-4-3-2,-1 4-6,-12 0-26,0 0-2,0 0-2,0 4-5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6797 1910 7123,'0'0'2369,"0"0"289,15 0-1762,-15 0-224,0 0 113,0 0-65,16 0 48,-16 0-191,16 0-33,-1 0-256,0 0 0,1 0-192,-1 0-32,1 0-128,-1 0-176,-15 0-192,15 0-112,1 0-401,-1 0 17,-15 0-1233,15 0-881,-15 0-992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96,'0'0'40,"12"0"-4,-12 0-27,15 0-3,0 0-1,2 0-3,0 0-2,3-5-5,2 6-17,-2-1-13,-4 0-5,-4-5-2,3 1-1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97,'0'0'39,"0"0"0,3 5-21,-6 7-12,1 3-2,-3 5-1,0 6-1,0 1 0,0 1-1,-2 3-3,2-4-5,5-4-31,-3-2-2,1-8-1,2-13-6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27 34,'0'0'37,"0"-13"-1,0 5-18,0 8-3,0 0-2,0-6-3,0 6-3,0 0-2,0 0-1,0 0-2,0 0 0,-4 9 0,1 1 0,3 7-1,-3 1 2,-1 3-2,1 5 0,-4 1 1,2 1-1,0-3 0,-4 1 0,4-1-1,0-4 1,2 1-1,-2-8 1,3 1-1,2-7 1,0 0-1,0-8 1,12 12 0,-5-10-1,3-1 1,0-1-2,0 0 0,2 0-2,-3-3-5,4-1-26,-13 4-3,14-15-3,-13 8-2,1-2 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86 99,'0'0'37,"-10"-7"-1,10-4-26,6 7-3,4-3-2,9 3-1,-3-1-2,13-3-1,-2 5-2,1-6-5,4 6-30,-4-4 0,-1 0-5,-4-4-2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300 399 23,'0'0'30,"0"0"-5,4-10-6,-4 10-3,1-8-3,-1 8-2,0 0-1,4-8-1,-4 8-1,0-8 0,0 8-2,-4-8-1,-4 1-1,8 7 1,-13-15-2,2 9-1,-3 0 1,-1 0-1,-2 3 0,-1 3-2,-1 5 1,-1 3-1,2 5 1,0 5-2,3 3 1,-1 4 1,8-3-2,0 2 2,8-2-1,0-1 0,8-7 1,4-1 0,6-7 0,6-3 0,2-4 0,3-10 1,1-3 0,3-6 0,-5-3-1,4-7 0,-5-7 1,-4 0-2,-6-7 1,-4 2 0,-8-4 0,-5 1-1,-5 0 0,-10 5 0,-7 6 0,-5 7 0,-7 8 0,-3 8 0,-3 9-1,-4 3 1,5 12 1,-1 5-1,4 3 0,7 2-2,4 3 0,11-3-2,11 4-3,3-5-23,15 3-10,3-6-2,12 1-2,2-8-2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156 0 109,'0'0'38,"0"0"-3,0 0-29,0 0 1,0 7-2,-1 6-1,-1 1-1,-1 7 0,-4 5-1,0 2 0,-6 5 0,3 5 0,-5-2-2,-2 2 1,1 0-1,-3-4 0,3-1 0,2-5 0,4-4 0,4-6 0,6-3 0,0-7 0,8-2 0,4 0 0,8-6 1,3 0-1,0-2 0,6-2 1,-1-5 0,0 2-1,-2-1 1,-3 2-2,-3-3 0,-7 3-3,-1 0-4,-12-3-22,0 9-9,-7-15-1,-4 6-3,-8-6-3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48 107,'0'0'38,"10"0"-1,2-3-26,8 3-5,2 0-1,4 0-2,1 0-2,0-5-1,-2 5-5,-3-8-9,-5 5-22,-7-4-3,-7-1-1,-3-5-3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92 84,'-6'-13'39,"1"-4"-1,5 8-15,10-4-13,7 7-2,3-2-3,4 0-1,4 2-2,2 1-3,4 2-2,-9-2-7,8 5-27,-8 0-1,-7 1-1,-10 3-6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105-1 99,'0'0'37,"-8"0"0,8 0-25,-9 11-4,8 0-2,-4 3-1,1 2-1,-2 3-1,2 4 0,-1 2-1,-2 3 0,-1 1-1,0-1-1,-1 0 1,-2 0-1,4-1 1,-1-1-2,6-6 2,0-3-1,2-4 0,2-2 0,8-2 0,0-5-1,3-3-1,4-1 0,3-1-2,-5-7-2,12 3-22,-10-6-10,-2-2-2,-5-3-2,-2 2-2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62 105,'0'0'39,"0"0"-2,0 0-25,10-9-5,9 3-2,9 3-1,4-3-2,3 2-2,3-3-3,-4-2-16,1 5-17,-7-2-3,-5 5-3,-8-6-4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1909 7700,'0'0'2577,"0"0"16,0 0-1745,15 0-159,-15 0-129,0 0-48,16 0-96,-16 0-64,15 0-111,-15 0-17,15 0-64,0 0 0,1 0-160,-16 0 80,16 0-160,-16 0-160,15 0-225,-15 0-303,15-15-208,-15 15-1794,0 0-2400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62,'0'0'37,"0"0"-3,0 0-21,3-4-4,6 4-2,6 0-1,2 1 0,6 6-2,2-4 0,9 3-2,-1-1 1,7 3 1,4-6-1,6 3 0,2-4-1,1 4 0,1-4 0,-1 1 0,1-1-1,-3 1 1,-4-1-1,-7 3 0,-1-3 1,-4 1-1,-7 0 0,2 3 0,-6-5 1,1 2-1,-5 1-1,-2-3 1,-3 0-2,-1 0 0,-1 0-3,-13 0-12,10-4-22,-10 4-2,0-9-3,0 9-3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287 317 30,'7'-7'39,"-7"7"-1,0 0-15,3-15-4,-3 15-5,0-12-3,0 12-3,-8-11-1,8 11-2,-14-6-1,4 4 0,-3 2-2,-2 3 0,-2 4-2,-3 5 1,1 8-1,1 5 0,-1 4 0,4 3-1,2-3 0,4 1 1,6-3 0,3-1 0,8-12 0,9-5 1,2-9 0,4-6 0,4-6 1,0-13-1,0 1 1,1-8-2,-4-2 2,-4-5 0,-5 1-1,-3-7 0,-7 1-1,-5 2 1,-3-3-1,-9 4 2,-7 5-2,-2 5 0,-8 11 0,-6 7 0,1 13 0,-5 6 0,1 14-1,-1 7-1,6 3-1,6 1-2,10 7-8,5-6-27,15-4 0,11-5-5,13-6-1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0 103,'-3'7'37,"-6"6"0,-8 4-31,4 3-3,1 2 2,4 2-4,1 0 1,7-2-1,2-4 0,10-4 0,6-10 0,7-2 1,2-2-1,3-7 1,2-5-1,-4-6 1,-1-1-1,-4 1 1,-4-2-2,-7 1 2,-2 3-1,-7 3 0,-3 5 0,0 8 0,-8 7 0,-1 6-1,-1 10 1,2 6-2,-1 5 2,1 9-1,0 2 0,3 3 1,-2-1 0,-3 0 0,2-4 0,-7-5 0,-5-3 0,-6-10 0,1-5-1,-6-6 1,-1-7-3,-2-5-1,4-2-3,-2-9-15,11-1-20,6-3-2,6-1-2,6-9-5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9 89,'0'0'41,"10"-9"-3,-10 9-22,0 0-4,0 0-3,0 0-2,0 7-3,-3 9 0,-4-1-1,-1 8 0,0 0-2,-4 5-1,7 2 1,-7 0-1,9-4 0,1 0 0,2-6 0,0-1 0,3-3 0,7-6 0,-1-3 0,6-4-1,-2 0-2,5-3 0,-1 0-5,-7-14-10,1 8-22,-1-8-2,-3 1-2,-7-2-2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58 93,'0'0'41,"-8"-5"-3,8 5-25,6-7-3,9 3-5,2-3-1,3-2-3,5 3-3,-3-1-6,4 7-30,1-7-1,-7 6-3,5-4-4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347 331 40,'1'-9'29,"-1"9"-4,11-18-2,-11 18-5,5-18-2,-5 18-4,1-18-1,-1 18-2,-3-14-1,3 14-3,-19-4-1,4 4-1,-3 7-1,0 7-1,-4 7 0,-3 1 0,0 11-1,0-2 0,6 2 1,3-1-1,7-2 1,1-2 0,8-8 0,12-4 1,6-11 0,4-5 0,10-2 0,-1-9 0,4-8 0,0-7-1,-3-6 0,0-3 0,-9-7 0,-3-2-1,-6-4 0,-11 0 0,-3-2 0,-7 1 0,-9 6 0,-13 6-1,1 10 0,-12 7 1,-2 11 0,-10 9 0,0 12 1,1 9-2,6 8 2,6 2-2,11 6 0,8 0-2,18-1-3,5-11-13,24 3-19,3-10 0,12-2-4,-2-12-3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12 117,'0'0'36,"0"-13"0,0 13-27,0 0-3,-4 0-1,-6 7-2,5 12 0,-2 4-1,0 4-1,2 1 1,5 3-1,0-2 1,7-6-1,6-5 0,3-8 0,4-9 0,3-3-1,1-7 1,-2-5-1,-4-6 1,2 0-1,-7-1 1,-2-2-1,-8 6 0,0 4 0,-3 3 0,0 10 0,-8-3 0,-1 15 0,1 9 0,-2 10 1,2 5 0,-2 4 0,1 1 1,-2 4 1,-3 0-2,-1-8 1,-2-1 0,-3-4-1,-2-7 1,-5-3-2,0-5-1,-1-7-1,0-6-4,6-6-6,8-1-26,8-12-2,6 2-2,1-8-4,13 2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43-1 124,'5'-6'37,"-5"6"1,0 0-28,0 0-3,0 15 0,-5-2-2,2 5-2,-5 4 0,1 3 0,-2 2-2,4-1 0,0-1 0,-1 0 0,6-4-1,0-5 0,0-2-1,8-5-2,0-5-1,6-4-8,3-1-26,-4-9 0,-4 2-3,2-7-1,-6-2-3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0-27,5 0-4,12 0-2,6 0-2,1 1-2,4 3-7,-3-4-25,3 1-4,-4-1-3,-4 3-3,-9-2-2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52,'0'0'35,"0"0"-1,0 0-17,0 0-3,0-9-4,7 9-1,-7 0-2,20 0-2,-10 2-1,14 2 1,-1-1-2,7 3 0,5-2 0,2 0-1,4 2 0,6-4 0,-2-2-1,0 0 1,2 0-1,-1 0 0,-2-6 1,3 4-1,-7-2 0,4 0 0,-7 2 0,-2 1 0,-3 1 0,-5 0 0,-2 1 0,-5 1-1,-2-1 1,-3 0 0,-1 1 0,-1-1 0,-4-1-1,-1 2 1,-8-2 0,8 0 0,-8 0-1,0 0-1,10 0-2,-10 0-5,0 0-24,0 0-5,-8 0-3,-2-3-3,-2 1-4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5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7035 1840 7251,'15'-15'2481,"0"15"129,-15 0-1506,16 0-335,-1 0-17,1 0-160,-16 0 96,15 0-223,0 0-65,-15 15-176,15-15-16,-15 16-64,16-1-48,-16 0-32,0 1 80,0-1-64,0 1 0,0-16-16,-16 15 0,16 0 16,-15 1-80,0 0 0,0-1 64,-1-15-64,1 15 80,-1 1-15,1-16 15,15 15 48,-15-15-48,15 16-16,0-16 80,0 0-80,0 0 16,0 0 32,0 15 16,0-15 0,15 0 80,-15 0-80,15 0 0,1 15-64,-1-15 96,1 0-96,-1 0-16,0 0-96,0 0-112,1 0-160,-1 0-272,0 0-385,-15 0 1762,0-15-3859,15 15-2896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362 214 64,'0'-8'36,"0"8"-2,-5-10-18,5 10-4,-14-9-2,6 8-3,-5-1-1,-1 2 1,-3 0-4,-1 2 0,-4 6-1,-1 4-1,-1 4 0,-3 6-1,4 2 0,-1 5 0,3-2 0,7 2-1,2-5 1,9-1 0,3-2 0,10-9 1,5-6 0,9-6 0,1-7 1,3-5 1,-2-6-1,5-4 1,-4-5 0,-3-3-1,-4 1-2,-3-6 2,-6-1-1,-6-1 0,-3-1-1,-4 1 0,-9-1 0,-6 8 0,-7 7 1,-7 9-1,-1 10 0,-5 5-1,-2 16 1,1 7-1,1 8-2,5 0-2,8 7-9,8-8-25,12-3 0,11-9-3,13-8-2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0 113,'0'0'38,"0"0"-2,-1-2-26,-1 6-3,-1 9-1,1 5-1,-3 2-3,2 8 0,-1 3-1,-2 5 1,-4 2-2,1-1 1,-2 1-1,-1-3-1,4-7 2,-4-3-1,6-6 1,-1-9-1,7-10 1,0 0-1,12-6 1,-1-10-1,3 1 0,5-6 1,3-2-2,0 1 2,3-2-2,-3 5 2,-4 5-2,1 6 2,-6 4-1,-5 5 0,0 9 1,-4 4-1,-4 7 1,0 3-1,-4-2 1,-4 4-1,3-1 0,-1-3-1,1-3-1,1-5-2,4-1-8,0-13-25,0 9-4,0-9 1,17-9-6,-7-3 3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7 119,'9'-8'38,"-9"8"0,0 0-25,0 0-5,0 0-2,-5 10-2,1 4 0,-4 0-1,0 8-2,-4 3 1,0 4-1,-1 2 0,1 3-1,1-1 0,-3 1 0,11-1 0,-2-8 0,5-2 0,2-4 0,4-6-2,6-8 0,3-2-3,-2-3-3,7 0-20,-5-9-11,2 0-2,-7-6-1,3-3-2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40 122,'-10'1'39,"10"-1"-1,0 0-28,8-1-4,7 1-1,4-5-2,3 0-2,1 1-2,5-6-10,0 10-26,-8-3-2,0 2-2,-3-5-4,-4 0-1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270 401 39,'0'0'33,"12"-8"-2,-2 5-10,-4-8-5,6 4 0,-5-6-4,3 5-1,-7-4-3,1 4 0,-4-4-3,-5 3-1,-7 3 0,-5 0-2,-1 4 0,-4 2-1,-7 3 0,4 7 0,-3 7 0,1 3 0,0 6-1,4 2 0,4 3 0,4-2 1,3-3 0,11-2 1,1-7-1,11-4 1,8-10 1,4-3-1,7-6 0,4-6 1,1-10-1,2-2-1,-2-10 0,-3-3-1,-8-6 1,-1-3 0,-11-3-1,-7 0 0,-5-1-1,-14 1 1,-6 9 0,-6 2 0,-6 13-1,-2 9 0,-4 13 1,-3 6 1,4 10 0,-3 12-1,12 11-1,-1 4-2,11 9-5,3-8-19,13 7-10,4-13-3,16 0-2,9-13-5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0 115,'0'0'36,"0"0"-2,0 0-23,0 15-4,-5 3-2,-7 8-1,4 6-1,-4 6-1,-3 5 0,3 2 0,-3 1 0,0-3 0,-2-1-1,4-8-1,-1-4 1,4-9 0,2-4 0,3-11-1,5-6 0,0 0 1,0 0-1,6-6 1,4-10-2,2-3 2,0 1-1,8-5 0,-5 1 0,7 0 1,-2-1-1,1 6 0,-1 6 1,0 5 0,-3 6 0,-4 6 0,-1 5 0,-7 8 0,-3 3 0,-2 3 0,-4 1 0,-6 1-1,2-4 0,-4 0-2,0-6-3,7 0-8,-3-8-24,8-9-1,0 0-1,0 0-4,10-3-2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0 135,'0'0'37,"0"0"-2,0 0-26,-10 10-3,2 5-1,-8 2-2,6 6-1,-5 4 0,-1-2-1,-1 3 0,3-1 0,2-1 0,5-4-1,2 1 0,5-7 1,2-4-2,8-5-1,2-5-1,5-2-5,7 0-16,-8-9-14,4-1-1,-8-5-1,2 1-4,-14 1 4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14 125,'0'0'35,"0"0"1,9-6-28,16 6-3,2-2-1,3 1-6,5 1-26,-5-2-6,0 2-2,-7-2-4,-3 1-1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4 38,'0'0'33,"-12"-4"-2,12 4-12,-7-2-3,7 2-3,0 0-3,0 0-2,0 0 0,0 0-3,0 0 0,10 2-2,7 3 3,1-3-3,11 2 1,4-1-1,4-3 0,10 0 0,3 0 0,2 0 0,3 0-1,2-3 1,0 2 0,-3-3-1,-3 4 0,-7 0 0,1 0-1,-8 0 1,-2 0-1,-8 0-1,-5 4 1,-4-4 0,-5 1-1,-4-1 0,-9 0-1,13 1-2,-13-1-6,0 0-27,0 0-1,0 0-4,-17 0-2,4 3-4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284 270 83,'10'-1'36,"-10"1"-1,2-9-10,-2 0-16,0 9 1,-5-10-4,5 10-1,-22-5-2,10 5-1,-5 3-2,-2 8 1,-4 1-1,0 9 0,2 0 1,-3 6-2,8-1 1,5 1 0,2-4 0,9-3 1,0-1 1,12-10-1,6-7 2,2-6-1,5-7 1,1-8 0,2-2-1,0-6 0,0-4 0,-5-3 0,-3-2-2,1-1 2,-11-4-1,-8-1-1,-2 1 0,-7 4 1,-11 3-1,-10 10 0,2 10 0,-12 10-1,-4 9 1,-2 12-1,1 10-1,1 5-1,10 7-2,5-8-9,20 3-23,7-10-2,12-1-2,14-10-2,13-8-1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34.43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4509 1686 3890,'0'0'736,"0"0"289,0 0-321,0 0 64,0 0-191,0 0 79,0 0 0,0 0-176,0 0 49,0 0-81,0 0-96,0 0 0,0 0-144,0 0-16,16-15 48,-16 15-144,0 0 17,0 0 15,0-16 64,15 16-112,-15-15 144,15 15-112,-15-15 80,16 15-96,-16-16 128,15 16-128,-15-16-16,16 16 32,-16-15-32,15 15 0,-15-15 16,0 15 96,15-16-64,-15 16 49,0 0 15,0 0 0,0-15-112,0 15 112,0 0-112,0 0 96,-15 0-96,0 0 16,15 0-16,-16 0 0,1 0-80,-1 0 64,1 0 96,0 0 144,-1 0-144,1 0 1,-16 0-1,16 0-16,-16 0 16,0 0 0,1 0-80,-1 15-16,0-15-64,1 16 0,-1-16 80,0 15-80,0-15 0,16 15 0,-16 1 0,1-16 0,14 16 0,1-1 0,15 0 0,-16-15 0,16 16 0,0-16 0,0 0 0,0 15 0,16-15 0,-16 0 0,15 15 0,1-15 0,14 15 80,-14 1-80,14-16 0,-14 15 0,14 0 0,-14 1 0,-1 0 0,16-16 0,-16 15 0,1 0 64,-1 1-64,-15-1 0,0 0 0,0 1 0,0-1 0,0-15 0,0 15 0,-15 1 0,-1 0 0,-14-1 0,14 0 0,1 1 0,-16-1 0,0 0 80,16 1-80,-16-1 0,16 0 0,-16 0 0,16 1 0,-1 0 0,1-16 0,0 15 0,-1 0 0,16-15 64,0 16-64,-15-16 0,15 15 0,0-15 0,0 0 0,0 0 0,0 15 0,0-15 0,15 0 0,-15 16 0,0-16 0,16 0 0,-16 15 0,15-15 0,0 0 0,1 15 80,-1-15-80,1 0 0,-1 0 64,16 0-64,-16 0 96,16 0-32,-1 0 16,1 0-16,0 0-64,0 0 80,-1-15 0,1 0-80,0 15 64,0-16-64,-1 1 64,-14 15-64,14-15 0,-14-1 0,-1 16 0,0-15 0,-15 15 80,16 0-80,-16 0 144,15 0 1,-15-15-17,0 15 96,0 0-96,0 0 0,-15-16 0,15 16-64,0 0-64,-16-16 64,16 16-64,0 0 0,-15 0-64,15 0 0,0-15-64,-15 15-128,15 0-321,0 0-63,0 0-352,0 0-17,0 0-2016,0 0-2482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7275 1863 7411,'0'0'2722,"0"0"15,0 0-1392,0 0-513,15 0-176,-15 0 49,16 0-81,-16 0-256,15 0 16,-15 0-176,0 0-48,0 0-96,0 0 0,16 0-64,-16 0-64,0 0-160,0 0-224,0 0-224,15 0-209,-15 0-703,0 0-1442,0 0-2000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14 126,'5'-11'38,"-5"3"0,0 8-26,0 0-5,0 6-1,-5 5-2,-4 5-1,0 4-1,-1 5 0,-5 4-2,5 0 1,-5 2-1,2 1 1,-2-1 0,0 1-1,5-6 1,-2 1-1,4-6 1,-1-1-1,4-5 0,-3-3 1,8-12-2,0 13 1,0-13 0,8-4 0,1-1 0,1-9 0,3 2-1,4-4 0,4-2 1,3-2-1,2 2 0,0-1 1,3 4-1,-1 4 1,-5 2 0,-3 2 0,-3 7 1,-4 2 0,-6 7 0,-2 3 0,-3 2 0,-2 1 0,-7 3-1,2-1 1,-2 2-2,-1-2 0,3-2-1,-3-3-2,4 2-6,-4-8-22,5 2-7,3-8-2,0 0-2,0-9-3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42 60,'7'-10'35,"-7"10"1,5-12-13,-5 0-4,0 12-5,3-8-3,-3 8-2,0 0-4,0 0-1,0 0 0,0 0-1,2 5 0,-4 7-1,-3 1 0,-3 5-2,0 8 1,-6 3 0,-1 0-1,0 4 1,-1-1-2,4-3 1,-1 0 1,1-4-1,4-8 0,1-2 0,4-5 0,3-10 0,0 9 0,0-9 0,3 0 0,9-2 1,0-5-1,1-3 0,0-1 0,5-2 0,7-3-1,-1 2 2,1-7-1,0 3 0,1-1 0,-4 5 1,-4 2 0,-3 1-1,-7 7 1,-8 4 0,5-7-1,-10 7 0,-10 7 1,-1 1-1,-6 5 0,1-2 0,1 1 0,0 4 0,3 1 0,4-3 1,6-1-2,2-3 1,5-1 0,5 0 0,3-4 0,6 0 1,2 1-2,3-3 2,2 0 0,-1 1-1,2-1-2,-6 0-3,6 6-16,-12-5-16,2 4-2,-12-8-3,13 4-3,-13-4-1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351 442 79,'1'-7'35,"-1"-2"-6,0 9-11,-1-17-3,1 17-4,-11-13-2,11 13-3,-16-13-1,4 11-2,-1 2-1,-4 0 0,-5 8 0,-1 4-1,-2 6-1,-2 4 2,2 5-2,0 2 1,4-1-1,6 0 0,9-3 1,6-4 1,6-6-1,14-8 1,9-7 0,6-6 0,2-7 1,6-7 0,-2-3-2,-3-6 1,-1-11 0,-7 0-1,-8-9 0,-4-1 0,-6-4-1,-7 1 1,-5-1-1,-3 3-1,-11 6 1,-9 4 0,-6 14 0,-6 11-1,-8 6 1,-6 10 0,-4 11 0,-1 8 1,5 10-2,3 4 0,9 2-2,13-2-2,16 8-7,8-11-24,23-2-1,6-10-4,18-1-2,3-10-2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175-1 96,'0'0'38,"0"-11"-4,0 11-6,0 4-20,0 8-2,-5 4 0,0 8-3,-3 8-1,-3 5 0,-1 7-1,-3 3 1,-1 1-2,-1 0 1,-3 0-1,4-3 0,-1-12 1,4-1 0,3-9-1,3-4 1,4-11-1,3-8 1,0 0-1,10 0 1,1-8-1,4-8 0,4-6 0,0 0 0,6-9 1,0 1-1,5 2 0,-2 1 0,-3 1 0,0 7 0,-7 8 1,0 9-1,-3 5 1,-3 8-1,-6 7 1,-2 4 0,-4 2-1,-4 7 1,-1-3 0,-1-2 0,-1 1-1,-3-7 0,3 1 0,-1-10-2,3 3-3,5-14-7,0 0-24,0 0-2,0 0-2,3-7-4,4-3-1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21 74,'2'-8'35,"-2"8"-1,0-13-19,0 13-2,0 0-4,0 0-2,0 0-1,-4 10-3,-1-1 0,0 4 0,2 4-1,-2 2 0,0 2 0,-2 5 0,-1-4 0,1 5 0,0-3-1,1-3 0,-3-1 0,3-1-1,4-6 1,-3-4 0,5-9-1,0 0 1,0 0 0,12 0-1,-2-9 1,1-3-1,3 0 1,2-1-1,1-2-1,0 2 1,0 0 0,-4 2 1,-1 2-1,-1 1 1,-11 8-2,10-6 2,-10 6-1,0 0 1,-6 3-1,-4 2-1,0 5 2,-5 0-2,1 1 2,1 1-1,1 0 0,2 2 1,3-4 0,6 2 0,1-3 0,1-1 0,6-1 0,5-4-1,5 0 1,-1 1-1,1-2-1,0 0-4,1 5-8,-8-4-22,3 4-3,-13-7-1,12 8-3,-12-8-3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84,'-6'-3'34,"6"3"-1,0 0-19,-7-9-1,7 9-4,0 0-1,0 0-4,0 0 1,10-5-2,3 5 0,6 2 0,9 0 0,7-1-1,7 3 0,7 0 1,6 0-2,3-2 1,6-2-1,-3 0 1,1 0-1,-1 2 0,-4-2 1,-5-2-2,-5 0 1,-7 1 0,-2 1-1,-9 0 0,-2 0 0,-7 0 0,-5 0 0,-4 0 0,-2 0 1,-9 0-2,10 3-1,-10-3-3,0 0-17,0 0-14,0 0-3,-10 2-3,3-2-3,-6-7 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0 234,'40'-1'1,"-1"1"-1,-9 0 0,-4 0 0,-5 0 0,-6 0 0,-4 0 0,-2 0 1,-9 0-2,10 4-1,-10-4-3,0 0-17,0 0-14,0 0-3,-10 2-3,3-2-3,-6-7 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356 338 46,'6'-11'33,"-6"11"0,2-11-11,-2 3-8,0 8-5,-2-14-2,2 14-1,-6-14-1,6 14 0,-12-14-2,2 8 1,1 0 0,-3 3 0,-1 3-1,-1 0 1,2 3-2,-1 4-1,-2 5 1,-1 3-1,3 4 0,-1 2-1,2-2 1,4 2-1,0-1 0,6 0 1,2-3 0,3-3 0,7-8 0,4-1 0,3-5 0,0-1 1,5-9 0,-2-4 0,0-4 0,-1-2-1,0-4 2,-1 0-2,-4-3 1,1-6 1,-8 0-2,1-2-1,-8-3 1,0-1 0,-8 4-1,-8-1 1,0 8-1,-12 7 0,-4 10-1,-5 9 2,-5 8-1,0 10-1,-2 10 0,3 1-2,7 4-1,4-4-10,16 2-22,4-8-2,12-7-2,11-8-4,11-5-2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46:02.6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55 7,'0'0'26,"0"0"3,0-8-11,0 8 1,0 0-5,0 0-1,0-12 0,0 12-3,0 0-1,0 0-1,0 0-1,0 0-2,0 0 0,0 0-1,0 0-2,0 8 2,0 4-1,0 1-1,-2 3 0,0 2 1,1 4-2,-1 3 1,-3 1-1,5 4 1,-5-3-1,2 4 0,-1 6 0,-1-5-1,-3 2 0,3 1 1,0-6-1,-2-3 0,2-2 0,2-4 0,1-10 1,2-2 0,0-8 0,5-1 0,4-10 0,2-4 0,3-6 0,-1-4 0,6-6-1,1-2 1,0 1-1,-2-2 0,0 8 0,-1-2 0,-2 8-1,-5 4 1,-1 8 1,-9 8 0,10 2 0,-10 9-1,0 5 1,0 7-1,3-6 1,-1 3 0,3-2-1,1-2 0,-1-4 1,5-2-1,-2-6 0,0-4 1,4 0 0,-2-4 0,-2-4-1,1-3 1,3-2 0,-1-7 0,-1-1 1,2-3 1,1-3-2,1-3 1,-1-2-1,0 3 0,1 0-1,-1 3 1,-1 2-2,-4 4 0,1 5-3,-4 3-3,1 9-23,-6 3-9,5-8-1,-5 8-3,0-10-3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1848 7123,'0'0'2369,"0"0"401,0 0-1586,0 0-415,0 0-209,0 0-32,0 0-208,0 0 144,0 0-304,0 0-160,0 0-160,0 23-368,0-23-256,0 0-1841,0 0-2402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7429 1848 7251,'0'16'2481,"0"-16"209,0 0-1746,0 0-176,0 0-127,0 0-193,0 0-48,0 0-128,0 15-464,0-15-208,0 0-320,0 0-1105,0 0-912,0 0-1633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7451 1863 6643,'0'0'2369,"15"0"320,-15 0-1344,0 0-497,0 0-47,0 0-193,0 0-128,0 0-80,0 0-336,0 0-320,15 0-336,-15 15-304,0-15-1794,0 0-2336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8313 2070 4786,'0'0'1137,"0"0"640,0 0-721,0 0-80,0-15-111,0 15-81,0 0-143,0 0-17,0 0 0,0 0-256,0 0 0,0 0 33,0 0-225,0 0 112,0 15-112,0-15 0,0 16 0,0-16-16,0 16-16,0-1 144,0 0-192,15 16 64,-15-16-80,16 1 81,-16-1-81,15 16 64,1-16-144,-1 16 80,0-15 0,1 14 0,-1-14 0,0 14-80,0-14 80,-15 14-80,16-14 0,-1 0 0,-15-1 0,15 0 0,-15 1 0,15-1 0,-15-15 0,0 0 0,0 15-160,16-15-80,-16 0-64,0 0-113,0 0-271,0-15-208,0 0-865,0 15-1153,0-16-1167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8599 2102 6211,'0'0'2017,"0"0"352,0 0-1585,0 0-256,0 0-15,0 0-65,0 0-48,0 0-32,-15 0 0,15 0 33,0 0-113,0 15-16,-15-15-16,15 16 80,-16-1-192,16-15 240,-16 15-224,1 1 1,0 14 79,-1-14-96,1 0 16,0-1 0,-16 0-16,15 16 0,1-16 0,-16 1-64,15-1-80,1-15 64,15 15-64,-15 1 0,15-16 0,0 16 0,-16-16-64,16 15-224,0-15-16,0 15-240,-15-15-161,15 0-111,0 0-145,0 0 1,0 0-1809,0 0-1585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69 11,'0'0'17,"0"0"2,0 0 3,0 0-3,0 0-2,-4-9-1,4 9-3,0 0-2,0 0-2,0 0 0,10-2-1,-10 2-1,20-5-2,-6 1 1,3 3-1,2-1-1,0 1-2,-2 1 0,2 0 0,-6 0-2,4 0 1,-6 0-1,-1 0 1,1 0-1,-11 0 1,10 0-1,-10 0 0,0 0-2,11-8-3,-11 8-9,0 0-19,0-9-2,0-1-3,0 10-2,-2-18 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9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37 83,'0'0'34,"4"-12"-1,-4 12-20,2-11-1,-2 11-4,0 0-2,12-11-1,-3 11-2,-1-3-1,3 3 0,-2 3-1,3 2 1,-1 3-1,-3 4 0,1 1 0,1 4 1,-7 0-1,1 0 1,-2 2-1,-2-1 0,0 2 0,-6-3 0,1 1 0,-7 1 0,3-2 0,-6 2-1,3-5 1,1 2-1,0-1 0,-3-2 1,7-2-1,1-4 0,6-7 0,-9 15 0,9-15 0,-2 8 0,2-8 0,4 6 1,5-4-1,2 0 1,5-2 0,-3 2 0,4-1 0,0 0-1,-4-1 1,2 0-1,-1 3-1,-5-3-1,2 2-5,-11-2-25,18 0-4,-18 0-3,15-5-2,-6-3-5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27 7,'0'0'24,"0"0"-1,-2-9-3,2 9-2,0 0-3,0 0-3,0 0-2,-2-11-2,2 11-1,0 0-2,0 0-2,0 0 0,0 0-2,0 0 2,8 0-1,-8 0 1,15 5-1,-7-3 0,7 4 2,0-5-2,2 0 1,-4-1-1,6 0-1,2 0 0,-4 0 0,-2-4-2,-3 0-3,-3 4-15,-9 0-13,0 0 0,2-14-4,-2 14-2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28,'0'0'30,"-8"3"-2,8-3-10,-6 16-7,6-7 0,0 2 1,0 7-1,-2-4-3,2 6-2,-1-2-1,-1 1 0,0-1-1,2 0-2,-2-2 0,2-6-2,0 2-1,0-12-4,0 13-16,0-13-11,7-5-3,1-9-2,2-5-1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66,'0'15'35,"-5"-2"-3,-3 10-8,-7 1-17,5 4 0,-1-3-1,3 5-1,-1-1-2,-1-2 0,9-3 0,1-6-2,-2 0-1,2-10-4,3 4-8,-3-12-19,18 4-4,-18-4-3,13-8-2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8699 1963 4114,'0'0'1024,"0"0"49,0 0-33,0 0-191,0 0-193,0 0-16,0 0-15,0 0-49,0 0-112,0 0-48,0 0 16,0 0-79,0 0-81,0 0-48,0 0-32,0 0 16,0 0-96,0 0-16,0 15-16,15-15 112,-15 16-16,0-16 16,16 15 17,-16 1 79,0-1-16,15 1-80,-15-1 64,16 0-80,-16 1-16,0-1 64,15 0 80,-15 1-144,0-1-80,0 0 81,0 1-81,0 15 0,15-16-16,-15 1 16,0 14 0,0-14-80,0-1 80,0 0-80,0 17 80,0-17-80,0 0 0,0 16 80,0 0-80,0-16 0,-15 0 64,15 16 16,0-15-80,0 15 0,-15-16 80,15 16-80,-16-16 0,16 0 0,0 16 0,0-16 0,-15-15 0,15 16 0,0 0 0,0-16-224,-16 0-96,16 15-145,0-15-239,0 0-144,0 0 384,0 0-2370,0 15-2000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5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40,'0'0'33,"0"0"-2,0 0-12,0 0-7,0 0-1,0 0-3,9-3-2,-9 3-1,19-1 0,-8-2-2,5 3 0,-1-5 0,2 3-1,-4-4-1,4 4 1,-4-5-1,-5 0-1,5 3-4,-13 4-7,6-10-21,-6 10-2,0-15-1,-6 6-3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70,'0'0'34,"-7"9"0,7 6-20,0-3-5,0 7 0,0-1-3,2 4-2,0 1-2,0 0 0,-1 0-2,-1-6-4,2 1-10,-2-6-17,0-12-3,12 0-3,-5-9-1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59-1 92,'0'14'33,"-8"-1"1,0 8-25,-1 0-2,-1 7-1,1 0-1,1 5 0,5-4-2,1 4-1,0-3-2,2-6-1,0-1-7,0-9-13,0-4-12,0-10-4,7 2-1,1-8-3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49 2,'-8'-1'30,"8"1"3,-10-3-12,10 3 1,0 0-6,0 0-2,0 0-4,0 0-4,0 0-1,8 0-1,2-2-2,5-2 1,0-1 1,4 3-1,-4-3 0,4 3 0,0-2-1,-2 2-1,-4 1 0,2-3 0,-5 4-2,-10 0-2,17 0-11,-17 0-18,13-3-2,-13 3-3,8-10-3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14 122 66,'1'9'36,"-1"-9"-1,0 0-19,0 0-5,0 0 1,4-9-5,0 0-3,4-2-2,-5-3 0,5 1-2,-2-5 0,-3 5 1,1-1-1,-2 3 0,-2 2 1,0 9-2,0-10 1,0 10 0,0 0 1,-4 17-1,1-2 1,-3 6-1,2 7 1,-2 3 0,1 4 1,-1 1-1,0 4-1,3-1 1,-1-3 0,-2-3-1,4-4 1,2-7-1,0-3 0,0-5-2,0-14-2,4 12-21,-4-12-11,9-3 0,-5-8-5,0-3-2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0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1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8452 3826 5138,'0'0'1217,"0"0"656,0 0-833,0 0-431,0 0-17,0 0-128,0 0-16,0 0 80,0 0-175,0 0 31,0 0 16,0 0-80,0 0 32,0 15 145,0-15-209,0 16-16,0-16 0,0 15-16,0 1-80,0-1-96,0 1-16,0-1 16,0 0 0,0 0 128,0 16-112,0-16 0,0 1-32,-15-1 16,15 1 1,0-1-1,0 16 0,0-16-80,0 1 80,-16-1-16,16 0 16,0 0 0,0 1 0,0-1 0,0-15 0,0 0-80,0 16 64,0-16-64,0 0 0,0 0 80,16 0-80,-16 15 0,0-15 0,15 0 0,-15 0 0,16 0-80,-1 0 16,-15 0-176,15-15-64,1 15-81,-16 0-239,15 0-64,-15-16-177,0 16 17,15-15-609,-15 15-1232,0 0-865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1,'0'0'22,"0"0"-5,0 0 0,0 0-3,0 0-1,0 0-2,0 0-1,0 0 0,6 0 0,-6 0-1,0 0-3,15 0 0,-15 0-2,17 0 0,-4 1-1,-2-1 0,5 0-1,2 0 1,1 0-1,-2-1-1,1 1 2,-3-2-2,-4-1 0,-1 1-1,-10 2 0,11 0-1,-11 0-1,0 0-4,0 0-4,0 0-16,9-2-7,-9 2 0,8-6-4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3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70 112 17,'-2'9'27,"2"-9"5,0 0-13,0 0-6,0 0 1,0 0-1,0 0 1,0 0-5,7-3-1,-7 3-3,12-14-2,-8 5-3,1-1 1,3-1-1,-3-1 0,-1-1 1,0 3-1,2-1 1,-4 0 0,0 4 0,-2 7-1,0-10 1,0 10-2,0 0 1,0 0-1,0 0 0,0 6 1,-2 5-1,2 2 1,-2 2 0,-2 5 0,2-3 1,0 6-1,0 1 1,-2-2-1,3 1 1,-3-1-1,-2 2 0,4-6 1,0 2-1,-1-6 0,1 0 0,2-5 1,0-9-1,-2 10 0,2-10 1,0 0 0,0 0-1,0 0 1,0 0 0,-14 6 0,14-6-1,-13 0 1,6 0-1,-5-1 0,5 0 0,-5-2 0,12 3-1,-11-1 1,11 1 0,0 0 0,-10 0 0,10 0-1,0 0 1,0 0 0,8 0 0,0-1 1,3-1-1,2 2 0,2 0 0,4-1 0,2 1 0,0-2 0,0 2 0,-2 0 0,0 3-6,-6-3-21,0 0-6,-3 0-3,-10 0-3,11 0 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6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106-1,'0'0,"-29"123,0 12,10-59,9-19,-9-28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7.9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163-3 18,'0'0'27,"0"0"-2,4-11-4,-4 11-3,0 0-3,0 0-2,0 0-1,0 0-3,0 0-2,0 0 0,0 0-2,0 13-2,-4-5 0,3 7 0,-5 3-1,2 5 1,-5 2-1,1 4 0,-3 5 0,-1 3 0,1-3-1,-4 3 0,2 1 0,-1 1 0,-1-6 0,4-1-1,-1-5 0,5-6 1,-1-3-2,4-2 2,1-8-1,3-8 0,0 9 0,0-9 1,15 2 0,-8-2-1,5 0 1,1 0 0,2-1-1,4 0 1,2 0-1,0-1 1,2 2-1,1-3 1,-1 2-1,-2 1 0,-2 0 1,-2-3-1,-6 2 0,-1-2-1,-1 3-3,-9 0-4,10-8-28,-10 8 0,-4-11-4,-8 5-3,1-3 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-1 121 103,'0'0'36,"-3"-9"-4,3 9-22,11-4-2,4 0-2,2-4-2,6-1-2,0 3 1,5 0-2,-5-2-1,1-2-3,-3 5-5,-9-4-26,-3 0-2,-3-2-2,-6 2-4,-6-6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88 80,'-8'-7'37,"8"7"-1,0-12-14,0 12-11,17-10-1,2 4-3,4-1-3,5-2 0,7 3-1,1 0 0,0 0-2,-2-2-1,-6 3-2,2 3-3,-14-2-11,1 6-22,-6 3 0,-3 10-3,-8 0-4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8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8 88,'3'-9'37,"-3"9"-3,0 0-19,0 0-5,-2 9-2,-1 8-4,-1 3-2,-6 4-1,3 6 0,-3 5 0,3 1 1,-3 3-1,7-3 0,-3 2-1,6-4 1,0-4-1,0-4 1,4-2-1,1-6 0,5-2 0,-1-8 1,1-2-2,-1-1-1,1-5-4,5 0-11,-9-10-18,3 0-2,-3-9-3,-4 5-2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25 114,'0'0'38,"0"0"-3,0 0-25,0 0-3,13-12-3,2 7-2,1 1 0,4 2-3,3 0-2,2 2-7,-8 0-27,2 0 0,-2 1-2,-4 2-3,0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0 110,'0'0'39,"0"0"-4,0 0-20,13 3-9,-13-3-2,15 0-1,-3 0-3,-1 0-4,8 6-18,-4-5-13,0 1-3,2-2-2,0 0-3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19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0 121,'0'0'36,"0"10"1,-9 1-29,5 9-2,0-2-2,2 8-2,-3 0 0,1 9-2,0-1 0,0-1-8,4-1-28,-2-4-1,1-6-3,-3-10-3,4-12-2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7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8405 3965 4786,'0'0'1281,"0"0"352,0 0-577,0 0-208,0 0 17,0-15-161,0 15-176,0 0 113,0 0-113,0 0-128,0 0 48,15 0-32,-15 0-47,0 0-1,15 0-112,-15 0 16,16 0-112,-16 0-96,15 0 96,-15 0-48,16 0-16,-16 15-96,15-15 0,0 0-208,-15 0-16,15 0-208,-15 14-192,15-14-321,-15 0-1792,0-14-1873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9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60,'0'0'35,"0"0"0,0 0-16,0 0-4,0 0-2,0 0-6,0 0-2,0 7 0,-2 7-3,2 4 0,-4 8-1,-1 7 1,-5 8 0,1 2-1,-7 0 0,0 5 1,5-8-2,-4-7 1,2-3 0,3-6-1,1-9 0,9-3 1,0-12 0,5 7-1,9-7 1,1 0 0,6 0 0,0-3-1,4-1 1,3 1 0,-3-1-1,0-1 0,-4-1 0,-4 3-1,-3 1-2,-3-5-4,-1 5-14,-9-9-15,-1 11-1,0-19-3,-7 5-1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0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1 313 99,'0'0'36,"0"0"-1,18-7-17,-3 2-11,6 0-1,-1-2-3,3-1-1,2 3-3,-6-5-4,2 5-11,-10-8-18,-4 4-2,-7-7-1,0 5-3,-5-9 17,-7 7 14,-5-5 8,-2-2 14,6 2 24,-4 5 2,6-3-1,-1 1-3,12 15-13,-11-24-9,11 24-5,11-17-2,1 7-2,3 4-2,4-1-1,2-2-2,3 3-3,7 6-14,-5 0-19,1 6-1,-8 6-2,0 6-4,-10 4 4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1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0 134,'0'0'38,"0"9"-3,0-9-27,0 15-5,0-3 1,0 0-3,0 7 0,0 4 0,-2 3 0,2 1-1,-4 4 1,4 0 0,-2 0-1,0-2 0,2-2 0,0-3-1,4-6-1,2-7-2,5-11-7,8 0-26,-6-6 0,3-8-4,-1-1-1,-2-5-2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1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1 126,'0'0'38,"-9"2"-2,9-2-28,15 2-2,1 1-2,7-3-2,2 1-4,5 4-22,5-5-13,-1 0-1,-7-5-4,6-4-3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2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34 43,'2'-10'36,"-2"10"-1,0 0-10,0-14-5,0 14-5,0 0-4,0 0-1,0-11-4,0 11-1,0 0-2,0 0-1,-4 15-1,0 3 0,-2 7-1,-3 5-1,-1 6 1,-3 3-1,0 5 1,-6-3 0,9-3 0,-3-6-1,4-3 1,-1-5 0,8-7 0,2-3 0,2-6 1,10-3 0,-1-1 0,6-1 1,2-1 0,4-1-1,1-1 0,1 0 0,-2 0-1,-3 0 1,-2-1-1,-1-1 0,-8 2-1,-9 0-1,13-5-6,-13-2-20,0 7-9,-13-13-3,2 2 0,-6-2-4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4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85 123,'0'0'35,"0"0"0,7-3-29,7 3-1,5-2-2,0 1-1,1-2-1,5 0-1,-4-1-5,-10-8-9,8 6-21,-9-4-2,-7-2-2,-3-1-2,-1-3 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6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71 109,'-13'-13'37,"7"4"-1,2-2-22,4 11-4,8-10-4,9 6-1,2-1-3,5 1 0,5-3 0,1 4-3,4 2-2,-2-3-8,-3 4-25,-8 5-2,-2 5-2,-6 6-2,-7 2-3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2.9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87-1 114,'0'0'38,"0"0"-2,0 0-18,-2 12-13,-5-2-1,-3 6-2,-1 1-1,-3 9 0,1 3 0,4 0-1,-3 3 0,7-2 0,1-2 1,4 1-2,2-2 1,5-7 0,5-1 0,-3-5 0,10-3-1,-4-4-1,4-5-5,-5-7-23,3-8-7,-8-2-3,-5-7-1,2-1-2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1 132,'-13'6'38,"13"-6"-6,7 3-25,7-3-2,5 0-1,1 0-3,7 0-2,-1-3-4,7 3-15,-9 0-17,1 0-1,-6-3-3,0 3-3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7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8514 3933 4290,'0'0'848,"0"0"225,0 0-33,0 0-335,0 0-33,0 0-32,0 0-176,0 0 81,0 0-113,0 0 32,0 0-160,0 0 241,0 0-145,16 0 48,-16 0-48,0 0 48,0 0 49,0 0-17,15 0-208,-15 16 160,16-16-208,-16 0 48,15 0 16,1 0-224,-16 0 97,15 0-81,-15 0 0,16 0-80,-16 15 0,15-15-160,1 0-65,-16 0-335,15 0-16,-15 0-256,0 0-1041,0-15-1073,0 15-992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20 114,'17'0'38,"-5"0"-2,5 0-22,-2 0-8,6 0-1,1 2-3,1-2-3,0 2-4,-8-4-19,2-1-11,-7-3-3,1-1-2,-11 1-4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0 105,'-13'20'38,"9"-8"-3,2 8-24,2-3-4,0 4-4,2-1-6,0-6-17,7 3-15,-1-8-2,3-2-2,-1-7-2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3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0 133,'0'18'38,"-4"4"-5,0 10-27,-1 1 0,-1 6-2,2 1-2,0-1-4,4-1-22,0-9-13,0-13-2,0-16-3,4 5-5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94 39,'2'-19'35,"2"4"1,-3-6-10,3 10-6,-2-4-4,-2 15-5,8-13-1,-8 13-4,0 0-1,5 7-1,-3 5-2,-2 9 0,0 7-1,0 5 0,-3 7 0,-3 7 0,-6-2 0,-1 2-1,0-3 1,2-4-2,-5-6 1,5-8 0,5-6 1,4-4-2,2-6 1,0-10 0,14 5 0,5-5 1,0-2 0,7-3-1,1-1 1,7-5 0,-2 2 0,0 3 0,-1-1-1,-5 1 1,-1 2-1,-10 1 0,2 2-1,-17 1-4,8 0-8,-8 0-25,-14-4 1,1-1-5,-6 1-1,-2-4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4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76 113,'0'0'37,"15"-5"-4,4 2-25,2-4-2,7 5-2,-1-4-2,3 3-3,-3 1-4,-8-4-22,0-1-8,-10-3-3,-5 0 0,-4-4-4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75 126,'-12'-9'37,"12"9"1,0-15-29,8 8-3,13-1-2,7 2-2,4-2-1,8-3-1,2 7-4,-2-2-6,1 5-27,-5 1-1,-5 0-2,-7 4-4,-9 3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6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19 118,'6'-20'39,"-6"20"-2,0 0-27,0 0-2,0 0-4,0 8-1,0 4-1,-8 3-2,4 4 0,-3 8 0,-3 2 0,1 0 0,1 4 0,1-3 0,1-1 0,0 0 0,4-6 0,2 0 0,2-6 0,4-2 0,2-6 1,3 2-1,2-6 0,-1-5-2,3 0-1,-6-8-4,8 3-25,-11-6-6,0 1-1,-6-6-4,0 5-1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7:25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42 114,'0'0'40,"-6"-7"-2,12 7-23,5-6-7,14 6-3,-3 0-2,7 0-2,-1 0-3,3 0-10,-3 0-25,-3-5-2,-1 3-3,-3-7-4,2-4 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8:4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9:12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36.0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4135 1986 4786,'0'0'1137,"0"0"479,0 0-399,0 0-481,0 0 49,0 16-241,-16-16 112,16 0-111,0 0-33,0 15 0,0-15-192,-16 0-48,16 0-16,0 15-16,0-15-159,0 15 15,0-15 0,0 16 0,0-16-16,0 15 32,0-15-32,0 15 112,0-15-112,0 15 0,16-15 96,-16 15-80,0-15-16,16 0 0,-16 0-80,0 0 64,15 0-64,-15 0 0,0 0 0,15 0 0,-15 0 0,0 0 0,16 0-144,-16 0-208,15-15-80,-15 15-449,0-15-1120,0 0-800,0 15-913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6:07.9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8668 3872 6499,'0'0'2129,"0"0"304,0 0-1585,0 16-335,0-16 111,0 0-112,-16 15-64,16 1 49,0-1-225,0-15 0,0 16-16,0-1-80,0 1-96,0-1-16,0 1 16,0 0 0,-15-1 32,15 1-16,0-1-96,0 0 0,0-15 0,0 16 0,0-16 0,0 15 0,0-15 0,0 0 0,0 0 96,0 0-96,0 0 0,0 0 0,0-15 0,0-1 96,15 16-96,-15-15 0,0 0 64,0-1-64,0 1 80,0-1 81,0 0-81,16 1 64,-16-1 16,0 1 80,0-1-176,0 16 96,0-15-96,0 15 16,0 0-16,0 0-64,0 0 0,0 0 80,0 0-80,0 15 0,0 1 0,0-1 0,15-15 0,-15 16 0,16-1 64,-16 17-64,15-17 0,-15 1 96,16-1-96,-16 0 0,16 1 64,-16-16 16,15 15-16,-15-15 96,0 0-32,16 0 96,-16 0 49,0 0 15,15 0-32,-15 0-64,0-15 80,15 15-144,-15-16 0,0 1 0,0-16-32,0 16-32,16-1-16,-16-15 16,0 15-64,0 1 0,15-1 0,-15 1 0,0-1-64,0 1-144,0 15-48,0 0-144,0-16-336,0 16-257,0 0-223,0-15-1986,0 15-2464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311 417 34,'0'0'32,"5"-9"-4,-5 0-9,0 9-2,0-12-4,0 12-3,0-13-1,0 13-1,-6-12-1,6 12-1,-16-12-1,8 9-1,-1-2-1,-2 4-1,-3 1 1,3 2-2,-4 5 1,1 4-1,-1 5 0,5 2 0,-2 1 0,2 5 0,3-1-1,5-2 1,2-2-1,2-1 1,3-3 0,8-6 0,1-3 1,1-5-1,7-1 0,3-9 0,0-2 1,-1-7-1,3-1 0,-4-8 0,-4-5 0,-2-4 0,-7-7 0,-8 2 0,-2-9-1,-9 3 1,-8 0 0,-5 0-1,-7 7 0,-2 5 1,-3 10-1,-2 10 0,-3 7 1,2 9-1,3 12 1,5 9-1,2 5 0,4 6 0,6 4-2,7 0-2,8 0-4,2-9-21,16 0-8,4-9-4,11-7-3,3-10-2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 0 113,'0'0'38,"-12"1"-3,7 11-26,-4 0-4,6 9-1,-4 2 0,-1 2-2,-1 9 1,-1 0-2,2 1 1,-1 5-1,-1-3 0,2 0 0,-1-1-1,2-5 1,4-3-1,1-7 1,2 0-1,2-7 0,3-6 0,7-1 1,1-5-1,4-2 1,0 0-1,4-5 1,0-2-1,3-1-1,0-4-1,-4 1-3,2 7-8,-7-9-25,1 4 1,-8-2-4,-5 3-3,-3-5 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0 108 123,'0'0'37,"0"0"-2,14-10-29,3 7-2,6-2-2,3-2-2,-1 3-4,3-7-7,-1 1-24,-4-2-1,-4-1-4,-9-4-1,-1 1 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90 117,'-14'-23'38,"8"9"-1,2-3-26,8 7-3,9 1-3,6 5-2,8-1-1,3 2-2,5 3-3,4-5-5,5 5-28,-9 0-2,1 6-3,-7-3-2,-7 4-3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6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10 66,'0'0'37,"2"-10"-1,-2 3-16,0 7-6,0 0-3,0 0-3,0 0-3,0 0-2,0 0-1,-2 7 0,2 5-1,0 3 1,-3 7-1,1 4 0,-3 1 0,0 5 0,-4 4 0,0 0 0,-1 0-1,1-7 0,-2 2 1,6-4-1,2-4 1,3-4-1,0-5 1,0-3 0,7-1 0,0-3-1,2-2 0,6-5-2,1 0-4,-4-9-13,7-1-18,-4-2 0,1-4-6,-4-2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25 101,'0'0'37,"0"0"-1,0 0-22,7-8-4,11 7-5,4-5-1,4 1-3,4 4-2,1-4-3,1 5-13,-2 0-18,-1 0-3,-10 0-3,-4 0-1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33 66,'-12'4'36,"2"-4"-1,10 0-18,-14 1-5,14-1-2,0 0-4,0 0-1,0 0 0,10 7-2,4-5-1,5 3 1,6-3 0,16 1 0,4-2 0,11-1-1,7-3 1,5 0-1,-1-6 0,1 2-1,-3-1 0,-6 0 0,-8-1 0,-6 6-1,-4-1 1,-7 4-1,-9 0-1,-6 0-2,-4 4-4,-15-4-25,4 14-5,-9-11-4,-7 5-2,-5-2-2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282 284 105,'1'-13'39,"-1"13"-4,-6-17-23,-3 10-2,-6 4-3,-2 0-2,-3 3-2,-2 2-1,-2 8-1,-3 6 0,1 5 0,2 5-2,4 2 1,3 5 0,5-3 0,5 1 0,7-8 0,0-4 1,12-7 0,4-5 0,2-7 0,4-15 0,0-1 1,4-6 0,-4-6 1,0-3-1,-3-7-1,-2 0 0,-6-2 1,-4-3-1,-2-1 0,-5 0-1,-8 1 0,-6 6 0,-3 7 0,-3 10-1,-7 12 0,-2 8-1,-3 16-1,-2 8-1,8 11-4,-1-4-19,14 6-13,4-4 0,9-7-4,14-10-1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76 132,'0'0'38,"-14"13"-1,6 1-31,-2 8-2,3 4-1,-3 4 0,5 8-1,-2-1 0,2 1-1,3 1 0,2-2 0,0-4 0,3-4 0,6-6-1,-1-9 0,8-7 1,1-7 0,-1-6-1,5-6 2,1-5-1,-4-5-1,1 0 1,-2 0-1,-2 2 0,-3 5 0,-2 5 0,-1 6-1,-9 4 1,12 10 0,-7 7-1,0 6 1,-2-1 0,2 3 0,0-4 0,4-6 1,-1-2 0,4-5 0,2-10 1,2-11-1,1-4 1,4-6 0,1-10 0,3-1 0,-1-8-1,0-8-1,3 5-1,-5-2-1,3 6-4,-13-3-20,3 17-14,-8-1-3,-2 8-3,-5 6-4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39,'0'0'37,"0"0"-3,0 0-13,0 0-5,0 0-4,0 0-4,6-4-1,-6 4-2,21-1-1,-8 1-2,8-1 0,-1 0 0,4 1 0,3 0 0,-4 0-1,3 0 0,-6 0-2,-1 0-4,-6-3-8,-3 3-22,-10 0-1,0 0-3,0 0-2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4719 1648 3890,'0'0'736,"0"0"96,0-15-367,15 15-33,-15 0 0,0 0 32,0-15-15,0 15 79,0 0 0,0 0-16,0-16-48,0 16 81,0 0-113,15 0-80,-15 0-32,0-15 0,0 15 1,0 0-81,0 15 32,0-15-48,0 0-32,0 16 16,0-16 0,0 15 64,0-15-96,-15 15 144,15 1-143,0-1 95,0 16-80,0 0 0,0 0-32,-15 15 16,15-16-80,-16 17-16,16-1 0,-15 0-80,15 0 0,-15 1 0,15 14 0,-16-15 0,0 1 0,1-1 0,15-16 0,-15 1 0,-1-16 0,16 1 0,-15-1 0,15 1 0,0-16 0,0 0-80,0 15-96,0-15 0,0 0 16,0-15-112,0 15-208,0 0-97,0-16-15,0 1-1393,0 15-720,15-31-513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30 93,'-7'7'37,"7"-7"-3,0 0-20,12 1-8,4-1-1,6-2-1,2-2-2,7-1-1,0-2-3,5 7-9,-1-8-23,-1 5-3,-5-3-2,-5 3-4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5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675 191 14,'0'0'33,"0"0"4,0 0-14,0 0-6,0-3-2,0 3-3,0 0-3,0 0-3,0-11 0,0 11-2,0 0-1,0-7-1,0 7 0,5-7-1,-5 7 0,9-14-1,-4 5 1,5-2-1,-3-3 1,5-1-1,-2 0 1,3-1-1,-1 0 0,-1 1 0,-1 3 0,-4 4 1,1-3-1,-7 11 2,7-7-1,-7 7 0,0 0 0,0 0 0,-12 0 0,4 1 0,-4 2 0,-5-1 1,0 1-1,-2 1 1,-4-2 0,-3 4 0,-1-3 0,-4 2 0,-1-1 0,-2 3-1,-5 3 0,0-2 1,-1 3-1,1-1-1,1 3 0,1 0-1,6-2 1,6 2 0,6-4 1,4 2-2,5 0 0,7 0 1,3 3 0,0 2 0,8 5 0,6 0 0,-1 2-1,9 0 2,2 2-2,0-2 2,1 1-2,1-4 1,-6-3 0,-1-1-1,-6-2 1,-6 4 0,-5-1 0,-6-1 0,-13 5 0,-5 0 0,-8 7 0,-6-1 1,-3 0-1,-5 2 0,3-2 1,2-3 0,4 2-1,4-2 1,4-3-1,7-3 0,4-2 0,6-4 0,2 1 0,4 1-1,4-7 1,4 1 0,6-4 0,4-1-1,4 2 2,1 1-1,5-3 0,1 1 0,0-1 0,4-2 0,0 2 0,2 0-1,1-2 1,2-1 0,0-1 0,1-1 0,4 0-1,-1-3 1,1-1 0,-4-1 0,-1-1 0,-3 1 0,-3 0-1,1 0 1,-7 0 0,-5 1 0,-1 0 1,-6 1-1,-10 5 1,12-2 0,-12 2-1,0 0-3,0 0-18,0 0-18,5-8-2,-5-1-2,0-5-6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23 19,'1'-13'35,"-1"13"-5,0 0-9,0-10-3,0 10-5,0 0-2,0 0-5,0 0-2,-8 0-1,8 0-1,-5 9 1,1 3-1,-2 2 1,-1 3-1,3 8 0,-6 2 1,2 7-1,-4-2 0,-2 8-1,3-6 1,-1 0-2,-2-1 1,6-6-1,-3-6 0,5-3 1,1-5 0,1-6 0,4-7 2,0 0-1,0 0-1,7-10 0,-2 0 1,4-4-1,2-5-1,3-1 0,1 2 1,2-1-2,2-3 2,-2 2-1,-2 3 0,-1 2 0,-3 7 1,-4 0 0,-7 8 0,9-11-1,-9 11 1,0 0 0,0 0-1,-11 3 0,5 4 0,-1 2 0,-3 0 0,-2 7 0,3-2 0,1 0 0,3 2 0,1 1 0,3-4 0,1-2 1,3 0-1,4-4 0,3 0 0,2 2 0,-2-6 1,2-2-1,2 3 0,-6-1-1,4-2-1,-5 1-3,3 3-10,-10-5-21,13 0-3,-13 0-4,12-4-1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95,'0'0'39,"0"0"-2,0 0-27,0 0-3,0 0-1,14-6-3,-2 4-1,3-1-1,2 3 0,0 0 0,0-4-1,0 2-2,-4-2-2,-1 4-6,-12 0-26,0 0-2,0 0-2,0 4-5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 96,'0'0'40,"12"0"-4,-12 0-27,15 0-3,1 0-1,1 0-3,-1 0-2,5-5-5,1 6-17,-2-1-13,-3 0-5,-5-5-2,3 1-1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97,'0'0'39,"0"0"0,3 5-21,-6 8-12,1 2-2,-3 5-1,0 6-1,0 1 0,0 1-1,-2 4-3,2-5-5,5-3-31,-3-3-2,1-8-1,2-13-6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0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27 34,'0'0'37,"0"-13"-1,0 5-18,0 8-3,0 0-2,0-6-3,0 6-3,0 0-2,0 0-1,0 0-2,0 0 0,-4 9 0,1 1 0,3 7-1,-3 1 2,-1 4-2,1 4 0,-4 1 1,2 1-1,0 0 0,-4-2 0,4-1-1,0-4 1,2 1-1,-2-8 1,3 1-1,2-6 1,0-1-1,0-8 1,12 12 0,-5-10-1,3-1 1,0-1-2,0 0 0,2 0-2,-3-3-5,4-1-26,-13 4-3,14-15-3,-13 8-2,1-3 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1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99,'0'0'37,"-10"-8"-1,10-2-26,6 5-3,5-2-2,7 3-1,-1-1-2,12-3-1,-2 5-2,2-6-5,3 5-30,-3-3 0,-1 0-5,-5-4-2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307 404 23,'0'0'30,"0"0"-5,3-10-6,-3 10-3,2-8-3,-2 8-2,0 0-1,3-8-1,-3 8-1,0-8 0,0 8-2,-3-9-1,-6 2-1,9 7 1,-13-15-2,2 9-1,-4 0 1,-1-1-1,-1 5 0,-1 2-2,0 4 1,-3 4-1,2 6 1,1 4-2,2 3 1,1 5 1,6-4-2,1 3 2,8-3-1,0-1 0,8-6 1,4-3 0,7-5 0,5-4 0,3-5 0,2-8 1,1-4 0,4-7 0,-5-1-1,4-9 0,-6-7 1,-3 0-2,-7-7 1,-3 3 0,-9-4 0,-5 0-1,-5 2 0,-10 2 0,-8 8 0,-6 7 0,-5 7 0,-3 9 0,-4 8-1,-3 5 1,3 11 1,0 6-1,5 2 0,5 2-2,6 3 0,11-2-2,11 4-3,3-6-23,15 3-10,4-6-2,12 1-2,1-7-2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0 109,'0'0'38,"0"0"-3,0 0-29,0 0 1,0 7-2,-2 6-1,0 1-1,-1 8 0,-4 4-1,0 2 0,-6 5 0,3 6 0,-5-2-2,-2 1 1,0 0-1,-2-3 0,2-2 0,4-5 0,2-3 0,5-7 0,6-4 0,0-6 0,8-1 0,4-1 0,8-6 1,4 0-1,0-2 0,4-2 1,1-5 0,0 2-1,-4-2 1,-1 4-2,-3-5 0,-8 4-3,-1 1-4,-12-5-22,0 10-9,-7-15-1,-5 6-3,-6-6-3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4650 1779 4290,'0'-16'1008,"0"1"193,0 0 0,0-1-273,0 0-64,0 1-79,0 0-1,15-1-144,-15 1 1,16 15-113,-16-15-32,15 15-144,-15-16 145,15 16-209,1-15-16,-16 15-80,31 0 64,-16 0 0,1 0-112,15 0 224,-16 15-176,16-15-48,-16 16 97,0-1-97,1 0 16,0 1 0,-1-1-80,0 0 64,-15 1 0,0 15 80,0-16 0,0 1 0,0-1-80,-15 1 64,0-1 81,-1 0-81,0 1-64,1-16-80,-16 15 16,16-15-32,0 16 16,-16-16-64,15 0 0,1 15-64,-16-15-64,31 16-80,-16-16-144,1 15-145,15-15-239,-15 15-192,15-15-177,0 0-640,-16 0-1216,16 0-1713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9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48 107,'0'0'38,"10"0"-1,2-3-26,8 3-5,2 0-1,6 0-2,-1 0-2,0-5-1,-2 5-5,-2-8-9,-6 5-22,-7-4-3,-7-1-1,-3-5-3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93 84,'-7'-13'39,"2"-4"-1,5 8-15,10-4-13,7 6-2,3-1-3,6 0-1,2 2-2,3 1-3,3 2-2,-9-2-7,9 5-27,-9 0-1,-6 1-1,-11 3-6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 99,'0'0'37,"-8"0"0,8 0-25,-9 11-4,8 0-2,-4 3-1,1 3-1,-3 1-1,4 6 0,-2 1-1,-2 3 0,-1 2-1,-1-2-1,1 1 1,-4-1-1,5-1 1,-1-1-2,6-6 2,0-2-1,2-5 0,2-3 0,8 0 0,0-6-1,4-3-1,3-1 0,3-1-2,-5-7-2,12 3-22,-10-6-10,-1-2-2,-6-3-2,-2 1-2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62 105,'0'0'39,"0"0"-2,0 0-25,10-9-5,9 3-2,10 3-1,3-3-2,3 2-2,4-3-3,-5-2-16,2 5-17,-7-2-3,-6 5-3,-8-6-4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6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62,'0'0'37,"0"0"-3,0 0-21,3-5-4,6 5-2,6 0-1,2 1 0,7 6-2,1-3 0,9 1-2,0 1 1,7 1 1,3-4-1,7 2 0,1-3-1,2 2 0,1-3 0,-1 2 0,0-2-1,-1 0 1,-6 0-1,-6 3 0,-2-3 1,-4 2-1,-6-1 0,2 2 0,-8-4 1,3 3-1,-6 0-1,-1-3 1,-4 0-2,-2 0 0,1 0-3,-14 0-12,10-4-22,-10 4-2,0-10-3,0 10-3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292 320 30,'6'-7'39,"-6"7"-1,0 0-15,4-16-4,-4 16-5,0-11-3,0 11-3,-9-11-1,9 11-2,-13-7-1,2 7 0,-3 0-2,-1 1 0,-2 6-2,-3 5 1,1 9-1,0 4 0,1 5 0,2 2-1,3-3 0,4 1 1,6-3 0,3 0 0,8-13 0,9-5 1,2-9 0,5-5 0,3-8 1,0-12-1,0 0 1,3-6-2,-6-4 2,-4-4 0,-5 0-1,-3-6 0,-7 1-1,-5 1 1,-3-2-1,-9 2 2,-7 8-2,-3 3 0,-7 12 0,-7 7 0,2 13 0,-5 6 0,0 14-1,-1 8-1,6 2-1,7 1-2,10 8-8,5-7-27,16-4 0,9-4-5,14-7-1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0 103,'-3'7'37,"-6"6"0,-7 4-31,2 4-3,2 1 2,4 3-4,1-1 1,7-2-1,2-3 0,9-5 0,8-10 0,6-2 1,3-2-1,2-7 1,2-5-1,-3-7 1,-2 0-1,-3 0 1,-5 0-2,-8 0 2,0 2-1,-8 4 0,-3 4 0,0 9 0,-9 8 0,1 5-1,-2 10 1,1 7-2,1 4 2,-1 10-1,1 2 0,3 2 1,-2 1 0,-3-2 0,1-4 0,-6-3 0,-5-5 0,-6-9 0,1-7-1,-7-4 1,0-8-3,-2-5-1,3-2-3,-1-9-15,10-2-20,7-2-2,6-1-2,6-9-5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10 89,'0'0'41,"10"-10"-3,-10 10-22,0 0-4,0 0-3,0 0-2,0 7-3,-3 9 0,-4-1-1,-1 9 0,-1 0-2,-3 5-1,7 1 1,-7 0-1,9-4 0,1 0 0,2-5 0,0-1 0,4-5 0,6-4 0,-2-4 0,7-5-1,-1 2-2,4-4 0,-1 0-5,-7-15-10,2 10-22,-2-9-2,-3 1-2,-7-2-2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59 93,'0'0'41,"-8"-5"-3,8 5-25,7-7-3,8 3-5,2-3-1,3-2-3,6 2-3,-4 0-6,5 7-30,0-7-1,-6 6-3,4-4-4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354 334 40,'2'-9'29,"-2"9"-4,10-18-2,-10 18-5,5-18-2,-5 18-4,1-18-1,-1 18-2,-3-14-1,3 14-3,-19-3-1,4 3-1,-4 7-1,0 6-1,-3 8 0,-3 1 0,-1 11-1,1-1 0,6 1 1,2-1-1,9-1 1,-1-3 0,9-7 0,12-5 1,7-11 0,3-5 0,10-2 0,1-9 0,2-9 0,1-6-1,-4-6 0,0-4 0,-7-6 0,-5-3-1,-6-3 0,-11 0 0,-3-3 0,-7 2 0,-10 5 0,-12 7-1,0 10 0,-11 6 1,-3 12 0,-10 9 0,0 12 1,0 9-2,7 8 2,8 3-2,8 6 0,10-1-2,18-1-3,5-10-13,24 2-19,5-10 0,10-3-4,-1-10-3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4881 1825 6355,'-15'0'1873,"15"15"496,0-15-1585,0 0-352,0 0 17,-16 0-65,16 0-80,0 16 112,0-16-64,-15 15 64,15-15-47,0 15-1,-15 1-112,15-1 96,0 1-208,0-1 224,-16 0-176,16 17-48,0-17-63,0 0-1,0 1 0,0-1-80,0 0 80,0 1-16,0-1-64,0 1 80,16-1-80,-16-15 80,0 15 0,15-15 0,0 0-80,-15 16 0,16-16 80,-1 0-80,0 0 0,1 0 64,-16-16-64,15 16 80,1-15-80,0 0 80,-16-1-80,15 16 64,0-15-64,-15-1 144,16 1-64,-1 0 80,-15-1 48,15-14-48,-15 14 48,0-15 1,0 16 143,0-16-144,-15 15-16,0-14 64,15 14-48,-16 1-80,1 15 0,15 0-64,-15 0 0,-1 0-64,16 0 0,-16 0-128,1 15 0,-1-15-144,1 16-112,0-1-160,-1 0-177,1-15-95,0 16-177,15-1-223,-16 1-993,16-16-817,-15 0-1055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12 117,'0'0'36,"0"-13"0,0 13-27,0 0-3,-4 0-1,-7 8-2,6 10 0,-2 6-1,1 3-1,0 1 1,6 3-1,0-1 1,7-7-1,7-5 0,2-7 0,4-10 0,4-3-1,0-8 1,-2-4-1,-4-6 1,2 0-1,-6 0 1,-4-4-1,-6 6 0,-1 5 0,-3 3 0,0 10 0,-8-3 0,-1 15 0,1 9 0,-3 11 1,3 4 0,-1 4 0,0 3 1,-3 2 1,-1 0-2,-3-6 1,-1-4 0,-3-2-1,-3-8 1,-4-2-2,-1-7-1,-1-5-1,1-7-4,6-6-6,9-1-26,6-12-2,7 1-2,1-7-4,13 2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44-1 124,'5'-7'37,"-5"7"1,0 0-28,0 0-3,0 16 0,-5-3-2,1 6-2,-4 2 0,1 5 0,-1 1-2,3 0 0,-1-2 0,0 0 0,6-4-1,0-4 0,0-3-1,8-5-2,1-5-1,4-4-8,4-1-26,-3-9 0,-6 2-3,4-7-1,-7-3-3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0-27,5 0-4,12 0-2,7 0-2,0 1-2,4 2-7,-2-3-25,2 1-4,-4-1-3,-4 3-3,-8-2-2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6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52,'0'0'35,"0"0"-1,0 0-17,0 0-3,0-9-4,7 9-1,-7 0-2,20 0-2,-10 2-1,14 2 1,0-1-2,6 3 0,6-2 0,1 0-1,3 2 0,8-5 0,-3 0-1,1-1 1,2 0-1,-1-1 0,-3-4 1,4 3-1,-8-2 0,5 0 0,-8 2 0,-2 1 0,-3 1 0,-5 0 0,-2 1 0,-4 1-1,-3-1 1,-2 0 0,-3 1 0,1-1 0,-6-1-1,1 2 1,-9-2 0,8 0 0,-8 0-1,0 0-1,10 0-2,-10 0-5,0 0-24,0 0-5,-8 0-3,-2-3-3,-2 1-4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7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369 217 64,'0'-8'36,"0"8"-2,-5-10-18,5 10-4,-14-10-2,5 9-3,-4 0-1,-1 1 1,-3 0-4,-2 1 0,-3 7-1,-2 5-1,0 3 0,-3 6-1,3 3 0,0 4 0,2-2 0,8 3-1,2-6 1,9-1 0,3-1 0,10-10 1,5-6 0,9-6 0,2-7 1,3-5 1,-3-7-1,6-3 1,-5-5 0,-3-4-1,-3 2-2,-4-7 2,-5 0-1,-7-2 0,-3 0-1,-4 0 0,-10 0 0,-5 8 0,-7 6 1,-8 10-1,-1 10 0,-5 5-1,-1 16 1,0 8-1,1 7-2,6 0-2,8 8-9,7-9-25,13-2 0,11-10-3,14-8-2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0 113,'0'0'38,"0"0"-2,-2-2-26,0 6-3,-1 10-1,1 4-1,-3 1-3,2 10 0,-1 2-1,-2 6 1,-4 2-2,1-2 1,-3 2-1,1-4-1,2-6 2,-2-4-1,4-6 1,0-9-1,7-10 1,0 0-1,12-6 1,0-10-1,1 1 0,7-7 1,2-1-2,0 1 2,4-3-2,-4 6 2,-3 5-2,-1 5 2,-5 6-1,-4 4 0,-1 9 1,-4 4-1,-4 8 1,0 2-1,-4-1 1,-4 3-1,3-1 0,-2-3-1,2-3-1,2-5-2,3 0-8,0-14-25,0 9-4,0-9 1,16-9-6,-5-3 3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7 119,'8'-8'38,"-8"8"0,0 0-25,0 0-5,0 0-2,-5 10-2,2 5 0,-5-1-1,-1 9-2,-3 2 1,0 4-1,-1 3 0,1 3-1,0-1 0,-2 1 0,11-2 0,-2-7 0,5-2 0,2-5 0,4-6-2,6-7 0,4-3-3,-3-3-3,7 0-20,-4-10-11,1 2-2,-7-8-1,3-3-2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9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41 122,'-10'1'39,"10"-1"-1,0 0-28,8-1-4,8 1-1,2-5-2,4 0-2,2 0-2,5-5-10,-1 10-26,-7-2-2,-1 0-2,-3-4-4,-4 0-1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274 408 39,'0'0'33,"12"-9"-2,-2 5-10,-3-6-5,4 3 0,-4-6-4,3 5-1,-6-4-3,-1 4 0,-3-5-3,-5 4-1,-7 2 0,-5 2-2,-1 2 0,-4 3-1,-7 4 0,3 6 0,-3 7 0,1 3 0,1 7-1,4 1 0,4 3 0,4-2 1,3-1 0,10-5 1,2-5-1,12-5 1,7-10 1,4-3-1,8-6 0,3-7 1,2-8-1,2-4-1,-3-9 0,-3-3-1,-8-7 1,0-3 0,-12-4-1,-7 2 0,-5-1-1,-14 0 1,-6 10 0,-7 1 0,-5 13-1,-2 10 0,-5 13 1,-3 6 1,5 11 0,-4 10-1,12 13-1,1 4-2,9 8-5,4-7-19,13 6-10,4-11-3,16-2-2,9-13-5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0 115,'0'0'36,"0"0"-2,0 0-23,0 15-4,-5 4-2,-7 6-1,3 9-1,-2 3-1,-5 8 0,5 0 0,-5 1 0,1-2 0,-3-2-1,5-7-1,-1-5 1,4-9 0,2-4 0,3-10-1,5-7 0,0 0 1,0 0-1,6-7 1,4-8-2,2-5 2,0 2-1,9-5 0,-5 0 0,6 0 1,-2 1-1,0 4 0,0 7 1,2 5 0,-5 6 0,-4 6 0,-1 5 0,-7 9 0,-3 1 0,-2 5 0,-4 1 0,-6-1-1,2-2 0,-4 0-2,0-8-3,7 1-8,-4-7-24,9-10-1,0 0-1,0 0-4,11-3-2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1948 5651,'0'0'1600,"0"0"641,0 0-1264,0 0-177,0 0-160,0 0 97,16 0-113,-1 0 0,-15 0-15,15 0-145,1 0 48,-1 0-288,0-15 160,1 15-224,-1 0 1,0 0-81,0 0 0,1 0-80,-16 0 0,16 0-80,-1 0-161,-15 0-111,0 0-320,15 0-144,-15 0-1890,15-15-2352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0 135,'0'0'37,"0"0"-2,0 0-26,-10 10-3,1 5-1,-6 3-2,4 4-1,-4 5 0,-3-1-1,1 3 0,3-2 0,2-1 0,5-3-1,2 0 0,5-7 1,2-4-2,8-5-1,2-5-1,6-2-5,6 0-16,-7-9-14,4-1-1,-9-5-1,2 1-4,-14 1 4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14 125,'0'0'35,"0"0"1,9-6-28,16 6-3,2-2-1,4 1-6,4 1-26,-4-2-6,-1 2-2,-6-2-4,-4 1-1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6 38,'0'0'33,"-12"-4"-2,12 4-12,-7-2-3,7 2-3,0 0-3,0 0-2,0 0 0,0 0-3,0 0 0,10 2-2,7 3 3,2-3-3,10 2 1,5-1-1,3-3 0,11 0 0,2 0 0,3 0 0,3 0-1,2-3 1,-1 2 0,-2-3-1,-3 4 0,-8 0 0,2 0-1,-9 0 1,-1 0-1,-9 0-1,-5 4 1,-3-4 0,-6 1-1,-4-1 0,-9 0-1,13 1-2,-13-1-6,0 0-27,0 0-1,0 0-4,-17 0-2,4 3-4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288 274 83,'10'-1'36,"-10"1"-1,2-9-10,-2-1-16,0 10 1,-5-9-4,5 9-1,-22-6-2,10 6-1,-6 3-2,-1 8 1,-4 2-1,0 8 0,1 0 1,-2 6-2,7 0 1,6 0 0,3-3 0,8-4 1,0-1 1,11-10-1,7-7 2,3-6-1,4-7 1,1-9 0,3-1-1,-1-6 0,1-5 0,-5-2 0,-5-3-2,3 0 2,-12-5-1,-8 0-1,-2 1 0,-7 3 1,-11 4-1,-10 9 0,1 11 0,-12 10-1,-3 9 1,-3 13-1,1 9-1,2 5-1,9 8-2,6-9-9,20 3-23,7-9-2,12-2-2,15-10-2,12-8-1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5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164 14 126,'5'-11'38,"-5"3"0,0 8-26,0 0-5,0 5-1,-5 6-2,-3 7-1,-1 1-1,-1 7 0,-5 3-2,5 0 1,-5 2-1,1 2 1,-1-1 0,0-1-1,4-4 1,0 1-1,2-7 1,1 0-1,3-8 0,-4 0 1,9-13-2,0 13 1,0-13 0,9-3 0,-1-3 0,2-8 0,4 3-1,3-7 0,5 0 1,1-2-1,5 2 0,-3 0 1,4 1-1,0 7 1,-6 0 0,-2 3 0,-5 7 1,-2 3 0,-7 6 0,-2 2 0,-3 4 0,-2 1 0,-7 1-1,2 1 1,-2 0-2,-2 0 0,4-2-1,-3-6-2,5 6-6,-6-10-22,6 2-7,3-8-2,0 0-2,0-9-3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7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43 60,'7'-11'35,"-7"11"1,5-12-13,-5 0-4,0 12-5,3-8-3,-3 8-2,0 0-4,0 0-1,0 0 0,0 0-1,2 5 0,-4 7-1,-3 2 0,-3 4-2,-1 8 1,-4 3 0,-2 1-1,-1 2 1,0 1-2,4-4 1,-2 1 1,3-5-1,2-7 0,2-3 0,4-5 0,3-10 0,0 9 0,0-9 0,3 0 0,9-2 1,0-5-1,1-3 0,1-2 0,4 0 0,8-5-1,-3 3 2,3-7-1,-1 3 0,2-1 0,-5 4 1,-4 3 0,-3 1-1,-6 7 1,-9 4 0,5-7-1,-10 7 0,-10 7 1,-2 1-1,-5 5 0,0-1 0,2 0 0,0 4 0,3 1 0,3-4 1,8 1-2,0-4 1,6-1 0,6 0 0,2-3 0,5-2 1,4 2-2,2-2 2,3-1 0,-2 1-1,2-2-2,-5 2-3,5 5-16,-12-5-16,1 4-2,-11-8-3,14 4-3,-14-4-1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9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354 448 79,'2'-7'35,"-2"-2"-6,0 9-11,-2-18-3,2 18-4,-10-13-2,10 13-3,-17-13-1,5 11-2,-2 2-1,-3 0 0,-5 8 0,-1 5-1,-2 5-1,-2 4 2,2 5-2,-1 2 1,6-1-1,5 1 0,8-3 1,7-5 1,7-6-1,13-8 1,9-7 0,6-6 0,3-8 1,5-6 0,-3-4-2,-1-5 1,-1-11 0,-8 1-1,-8-11 0,-3-1 0,-7-4-1,-7 1 1,-5-1-1,-3 4-1,-11 5 1,-10 5 0,-5 14 0,-6 10-1,-9 7 1,-5 10 0,-5 11 0,0 8 1,5 11-2,1 4 0,11 1-2,13-2-2,16 8-7,8-11-24,24-1-1,4-10-4,20-2-2,3-11-2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0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177-1 96,'0'0'38,"0"-11"-4,0 11-6,0 4-20,0 8-2,-5 4 0,0 9-3,-3 7-1,-3 6 0,-1 6-1,-3 4 1,-2 1-2,0 0 1,-3-1-1,3-2 0,0-12 1,4-2 0,3-8-1,3-5 1,4-11-1,3-8 1,0 0-1,10 0 1,2-8-1,3-9 0,3-5 0,2-1 0,6-8 1,-1 1-1,5 1 0,-2 2 0,-3 1 0,1 6 0,-8 9 1,1 9-1,-4 5 1,-4 9-1,-4 6 1,-3 4 0,-4 3-1,-4 6 1,-1-3 0,-2-2 0,1 2-1,-4-8 0,3 2 0,-2-11-2,4 3-3,5-14-7,0 0-24,0 0-2,0 0-2,4-7-4,3-3-1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2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21 74,'1'-8'35,"-1"8"-1,0-13-19,0 13-2,0 0-4,0 0-2,0 0-1,-3 10-3,-2-1 0,0 5 0,1 3-1,-1 2 0,0 3 0,-1 4 0,-3-3 0,2 4 0,1-3-1,-1-3 0,-2 0 0,3-2-1,4-6 1,-3-3 0,5-10-1,0 0 1,0 0 0,12 0-1,-2-9 1,2-4-1,1 1 1,4-2-1,0-1-1,0 2 1,0 0 0,-4 2 1,-1 2-1,0 1 1,-12 8-2,10-7 2,-10 7-1,0 0 1,-7 3-1,-3 3-1,0 3 2,-5 2-2,1 0 2,1 1-1,1 1 0,2 1 1,3-5 0,5 4 0,2-3 0,2-3 0,5 0 0,5-3-1,5-1 1,-1 0-1,1 0-1,0-1-4,2 5-8,-9-4-22,3 4-3,-13-7-1,12 8-3,-12-8-3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16 84,'-7'-4'34,"7"4"-1,0 0-19,-7-9-1,7 9-4,0 0-1,0 0-4,0 0 1,10-4-2,4 4 0,4 1 0,11 1 0,7-1-1,6 3 0,7 1 1,7-1-2,4-2 1,4-2-1,-1 0 1,-2 0-1,2 2 0,-6-2 1,-4-2-2,-6 0 1,-6 0 0,-2 2-1,-10 0 0,-2 0 0,-7 0 0,-5 0 0,-3 0 0,-3 0 1,-9 0-2,10 4-1,-10-4-3,0 0-17,0 0-14,0 0-3,-10 2-3,3-2-3,-7-8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5257 1579 4626,'0'0'1025,"0"0"447,0 0-367,0 0-177,0 0-207,0 0-1,0 0-48,0 0-128,-15 0-15,15 0-1,0 0-128,0-16-32,0 16 0,0 0-63,0 16-33,0-16 16,-15 0-32,15 0 96,0 0-208,-16 15 224,16-15-112,0 16-95,-15-1-1,0-15 64,15 15-64,-16 1 0,0-16-16,16 15-64,-15 0 64,0 0 0,15 16 16,0-15-96,-16-1 80,16 1 16,0-1-96,0 16 80,-15-16-80,15 0 16,0 1 65,0-1-81,0 0 0,0 1 16,0-1-16,0 1 16,0 14-16,0-14 0,0-1-64,15 16 80,-15-16-32,0 0 16,0 1 64,16 15-64,-16-16 0,0 1 0,15-1-64,-15 0 80,15 0-16,-15 1-64,16-1 0,-16 0 0,16-15 64,-16 16-64,15 0-64,-15-16-80,15 0-48,-15 15-48,16-15-320,-16 0-97,0 0-303,0 0-289,0 15-1776,0-15-2482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1-31 234,'41'0'1,"-1"0"-1,-11 0 0,-2 0 0,-5 0 0,-8 0 0,-2 0 0,-2 0 1,-10 0-2,9 2-1,-9-2-3,0 0-17,0 0-14,0 0-3,-9 0-3,2 0-3,-8-5 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5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359 342 46,'7'-11'33,"-7"11"0,2-11-11,-2 3-8,0 8-5,-2-14-2,2 14-1,-7-15-1,7 15 0,-12-13-2,2 7 1,1-1 0,-3 4 0,-1 3-1,-1 0 1,2 3-2,-2 5-1,-1 3 1,0 5-1,1 3 0,0 2-1,2-2 1,4 3-1,-1-2 0,8 1 1,1-4 0,3-4 0,7-6 0,4-2 0,3-5 0,0-1 1,5-10 0,-1-2 0,-1-5 0,-1-3-1,0-4 2,0 2-2,-6-5 1,3-6 1,-9 1-2,1-2-1,-8-3 1,0-2 0,-8 4-1,-8-1 1,-1 9-1,-10 7 0,-6 10-1,-4 9 2,-6 8-1,0 10-1,-1 10 0,3 2-2,7 4-1,3-5-10,17 2-22,4-7-2,12-8-2,11-8-4,11-5-2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44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56 7,'0'0'26,"0"0"3,0-9-11,0 9 1,0 0-5,0 0-1,0-11 0,0 11-3,0 0-1,0 0-1,0 0-1,0 0-2,0 0 0,0 0-1,0 0-2,0 8 2,0 4-1,0 1-1,-2 3 0,0 3 1,1 3-2,-1 2 1,-3 3-1,5 4 1,-5-4-1,1 4 0,1 7 0,-2-6-1,-4 3 0,4-1 1,0-5-1,-2-2 0,2-3 0,2-3 0,1-12 1,2 0 0,0-9 0,5-2 0,4-8 0,3-6 0,1-5 0,1-4 0,4-6-1,3-2 1,-1 0-1,-1-1 0,-1 7 0,-1-1 0,-2 8-1,-4 4 1,-3 7 1,-8 9 0,10 2 0,-10 9-1,0 5 1,0 8-1,4-6 1,-3 1 0,4 0-1,2-3 0,-2-3 1,4-4-1,-1-4 0,1-5 1,3 0 0,-2-5 0,-2-2-1,1-5 1,2-1 0,1-8 0,-2 0 1,2-2 1,2-5-2,-1-3 1,1-1-1,0 2 0,-1 1-1,1 4 1,-3 0-2,-2 5 0,-1 5-3,-3 3-3,2 8-23,-7 4-9,5-8-1,-5 8-3,0-10-3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2:15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52.7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2.7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432 326 20,'0'0'30,"0"0"-6,0 0-4,0 0-2,-1-9-1,1 9-5,-4-8 0,4 8-3,-8-7 0,8 7-3,-17-6-1,3 6-1,-3 0-1,-3 3 0,0 4-1,-7 4-1,3 1 0,-3 9-1,1 1 0,4 2 0,5 5 0,4-1 0,4-2 0,6 1 0,3-7 2,7-2-1,8-12 1,5-6 0,4-6 1,5-12-1,1-2 0,4-7 0,2-5 0,-4-3-1,-1-2 0,-4-5-1,-5 3 1,-9-5-1,-6 0 0,-7 0 0,-14 0 0,-9 4 0,-11 7 1,-10 8-1,-5 11 1,-4 8-1,-3 9 0,4 9 0,3 7-1,10 7 1,5 3-1,10-2 1,10 0-3,9-1 0,9 1-4,4-8-15,16 4-14,1-10-5,7 1 0,2-7-4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3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155-1 95,'-8'0'37,"1"4"-3,-3 1-24,3 6-4,-2 7-1,2 3-1,1 3-2,-3 4 1,1 7 0,-3 1-1,3 1 0,-4 4 0,0-5 0,4 0-1,-4-3-1,5-7 1,0-6-1,2-3 0,3-10 1,2-7 1,0 0-1,0 0 1,9-16-1,3 1 1,0-2-1,-1-2 0,10-1-1,-2-2 1,-1 6-2,1-2 1,0 5 1,-4 5-1,2 6 0,-5 2 1,-2 7 0,-5 7 0,-3 3 0,-2 7 0,0-1 1,-5 6-1,-2-1 0,-1-2-2,3-1-1,-1-7-2,6 1-15,0-19-20,7 7-1,0-16-4,5-6-4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4.5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127-2 73,'0'0'36,"1"-6"-9,-1 6-10,0 0-4,0 0-3,0 0-4,-5 11-2,-3 0-1,3 4 0,-2 8-2,-3 2 1,-2 6-1,1 1 0,-2 3 0,1 1 0,0-3 0,0-2 0,2-4-1,5-4 1,0-7-1,5-3 0,0-13 1,7 10 0,4-10-1,3 0 0,5-6-2,-2-1-1,5 0-10,-3-8-21,-1 1-3,-6-6-2,-3-2-3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4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19 100,'0'0'37,"0"0"-2,4-1-26,13-3-2,6 2-1,6-1-3,3-1-2,6 4-4,-10-3-14,6 2-17,-8 0-3,-6 1-4,-10 1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5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42 28,'0'0'36,"-8"0"-1,8 0-14,0 0-4,-5-5-3,5 5-4,0 0-1,0 0-3,-9-6-1,9 6-2,0 0 0,-6 0-2,6 0 2,0 0-2,0 7 1,11-4-1,10 0 1,4-1 0,11-1 1,11-1-1,8 0 1,9-2 0,2-2-1,1-1 1,-3-4-1,-2 5 0,-5-2-1,-8 1 1,-8 3-1,-9-2-1,-6 3 1,-6-2 0,-5 3-2,-6 0-1,-1 0-3,-8 0-14,0 0-19,0 0 0,-7 7-5,-1-6-3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5297 1694 4786,'0'0'1137,"0"0"479,0 0 113,0 0-976,0 15-177,15-15 96,-15 16-128,0-16-15,0 15-1,16-15-128,-16 15-32,15-15-112,0 16 161,1 0-145,-16-16 16,15 15-112,0 0 80,1 1-80,-16-1-96,15 0-16,1 1 96,0-1-48,-1 0-16,-15 1 0,15-1 0,-15 1-32,16-16 16,-16 15 81,15-15-81,-15 16-80,0-16 80,15 15-80,-15-15 0,0 0 0,0 0-160,0 15-81,0-15-15,0 0-336,0-15-224,0 15-1009,0 0-1056,0-15-1345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6.0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320 439 84,'1'-13'38,"-1"13"-3,-1-19-17,1 19-8,-14-14-1,5 13-3,-6 1-3,-2 7-1,-2 5-1,-5 8 0,2 5-1,2 4 1,1 1-2,4 3 2,8-1-2,2-5 1,6-6 1,13-5 1,5-7 0,6-9 1,1-13 0,5-6 1,1-9 0,-1-7-1,-2-4 0,0-9-1,-5-6-1,-4-4 0,-6-4 0,-4 1 0,-10-4-2,-9 7 1,-9 11-1,-8 7 1,-15 17-1,-3 20 0,-9 16 0,-3 17-1,-2 12-1,5 6 1,12 6-2,8-4-5,28 1-18,9-19-10,23-5-3,12-15-3,14-7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6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 0 118,'0'0'35,"-6"9"0,5 8-30,-9 5-1,5 7 0,-3 3-1,-2 7 2,-2 0-2,2 6 0,-4-3-1,0 3 1,1-3-1,3-3-1,0-9 1,3-2-3,3-8 2,-1-6-1,5-14 1,0 0 0,0 0 0,12-15 0,2-3-1,1-6 1,4 0 0,1-2-2,2 2 1,4 3 0,-4 4 0,-1 6 0,-4 4 0,-2 3 0,-3 4 0,-4 10 2,1 1-1,-6 7 0,-3 4 0,2 4 0,-2 1 0,0-1-1,-2 4-3,0-11-5,2 5-24,0-11-6,5-4-3,-5-9-2,14-1-4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18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18 77,'0'-9'37,"0"9"-2,-1-9-19,1 9-3,-2 5-4,0 9-1,-1 4-4,1 7 0,-4 3-2,0 6 1,-2 6-1,1 0 1,-5 2-1,2-6-1,0-4 0,2-3-1,-2-8 1,5-2-1,-2-11 1,7-8-1,0 0 1,0 0 0,7-3 0,8-9 0,-2-2 0,8-2 0,0 0 0,1-3 0,0 5-1,2-1-1,-7 0 2,-5 5-1,-2 2 1,-10 8-1,5-7 1,-5 7-1,-7 0 1,-3 4-1,0 4-1,-2 0 1,0 4-1,2-3 1,2 2 0,4 0 0,3-1 0,1 1 0,3-2 0,7-1 1,4 0-1,-3 1 1,4-3 0,2 1-3,0 1-1,-2-5-11,4 4-24,-6-1-2,-2 0-2,-5-6-6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3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 40,'0'0'36,"0"0"-2,0 0-13,0 0-6,0 0-5,0 0-2,0 0-2,0 0-2,0 0 0,14 0-1,4 2 0,3 0 0,6-2 1,0 0 0,7 0-1,-2 0-2,0-3 1,-1 2-1,-8-2 0,-2 2 0,-6 0 0,-3 1-2,-5 0 0,-7 0-1,0 0-7,8 3-25,-8-3-2,-8 14-2,-4-5-3,0-2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3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41 110,'0'0'36,"4"-6"-6,9 2-22,4-3-1,8 1-3,4-1-1,3 5-1,2-1-1,0 0 0,-2 3-2,-5-4-3,-2 7-17,-6-2-12,-7 2-6,-2-3-1,-10 0-3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6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19 11,'0'0'20,"2"-11"1,-2 11 0,0 0-2,0-8-2,0 8-3,0 0-2,0 0-2,0 0-2,-5 4-2,0 7 0,0 4-1,-4 8-2,1 7 0,-1 6-1,-1 8 1,2 2 0,-3 8-1,3 1 0,-2 5-1,0 3 2,-2 2-2,2 0 0,1 1 0,-3-7 0,4 1-1,-3-7 1,5-5-1,-1-9 0,2-11 0,1-5 1,1-7-1,1-4 0,-1-4 0,3-8 0,0 0-3,0 0-5,0 0-23,0-15-4,0-5-2,0-4-4,5-9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6.9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91 58,'0'0'35,"12"-8"-3,-12 8-16,18-10-1,-2 3-4,7 4-2,6-7-3,2 4-1,8-3 1,0 1-3,2-1-1,3 1-1,-5 2 0,-5 4 0,-2 0-1,-6 1 0,-4 1 1,-5 1-1,-3 3 1,-4 1-1,-10-5 0,8 18 0,-4-10 1,-1 1 0,-3 4-1,0-1 0,0 5 0,0 2 0,-5 8 0,2 8 1,-4 4-1,-2 9 1,1 0 0,-2 10 1,-1 0-1,1-1-1,0 1 2,2-1-1,-1-1 0,4-2-1,0-1 1,1-5 0,-2-1-1,4-1 1,-2-5-1,1 0 1,1-6 0,-3-6 0,2-4-1,-1-3 1,4-8 0,-1 0-1,1-5 1,0-9 0,-2 8-1,2-8-1,0 0-2,0 0-5,0 0-29,0-8-2,0 8-3,0-21-3,0 9-1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8.9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22 27,'0'0'32,"2"-12"0,-2 12-11,0 0-3,-2-11-3,2 11-4,0 0-3,0 0 1,-1 7-4,1 2 0,-2 4-2,2 5-1,-3 1-1,3 2-1,0 1 2,0-3-2,0 1 1,5-3-1,-2-6 0,-3-11 0,17 9-1,-10-9-6,8-5-26,-3-8-3,-2-2 0,-1-9-3,-3-2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9.1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6 108,'0'0'36,"-14"-7"-3,14 7-25,0 0-2,0 0-2,0 0-3,0 0 0,0 0-3,9 0-5,6 5-10,-2-1-17,3 2-1,1-2-3,-2 2-3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9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4 105,'0'0'34,"-5"10"-2,5-10-26,0 0-1,12 4 0,-2-2-1,2-2-1,5 0-1,0-2 0,1-2-1,-1 0 0,-1 0-2,-1 2-4,-7-3-11,-8 5-18,7 0-1,-7 0-4,-3 1-1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5565 1701 6947,'0'0'2449,"0"0"177,0 0-1698,0 0-240,0 0 81,0 0-49,0 0-64,0 15 49,-15-15-241,15 0-16,0 0-64,-15 16-16,-1-1-96,16-15 81,-15 15-1,0 1-96,-1 0 0,0-1-48,1 0-80,0 1-64,-1-1 0,1 0-64,0 1 0,-1-1 0,1 0-64,0 1 0,-1 0-128,1-1-80,15 0-112,-16 1-176,16-1-161,0-15-175,0 0-161,0 15 33,0-15-1938,0 0-2160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29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99,'0'0'35,"7"6"-4,3-6-23,2 0-2,5 0-2,-2-4-3,6-2-7,2 5-26,-2-2-2,-3 0-4,-1-1-2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0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65-1 108,'0'0'37,"0"-7"-4,0 7-26,0 0-3,-4 7 1,4 9-2,-2 1-2,1 7 1,-3 6-1,1 6 1,0 3-1,-2 2 1,-4-2-1,2-1-1,-1-6 1,3-2-2,0-7 2,0-5-2,1-6 1,4-1-1,0-11 1,4 3 1,4-3-1,4-7 1,2-5-1,2 0 1,3-3-1,3-2 1,-2 1 0,-2-1 0,-3 3-1,-3 0 1,-3 5 0,-4 1 0,-5 8-1,0-10 1,0 10-1,-16 1 0,6 7-1,-2-1 1,4 4-1,-3 1 1,4 0-1,0 0 1,4-2 0,3-1 0,0 1 0,3-3 0,-3-7 0,17 12 0,-6-6 0,0-2-1,2 0-2,-1-4-7,5 0-27,-2-4 0,2 1-2,-4-7-3,4 1-1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0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7 121,'0'0'36,"0"0"-9,10 5-20,-3-1-2,7-3-2,1 2 0,3-2-1,1 0-1,1-1-2,-1 0-2,-2-1-12,2 1-20,-6-6-2,-3 0-3,0-3-2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0.7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 0 107,'-9'14'38,"-2"-4"-2,4 10-23,-1-2-9,4-1 0,-1 2-4,0 2-6,5-3-23,0-2-6,5-4-5,-5-12-2,16 9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0.9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 0 104,'7'1'39,"-7"13"-3,0-4-15,-2 9-16,-1 0-2,-1 4-1,-4 3-3,5-6-12,0 3-24,1-6-1,0-2-4,2-8-3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3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41 27,'0'-8'31,"0"-3"-6,0 11-7,1-14-1,-1 14-3,0-8-2,0 8-4,0 0-1,0 7-2,0 0-1,-1 9 1,-6 6-4,3 5 1,-2 4-1,-3 5 1,2-1-1,-1-1 1,3 1-1,-2-6 0,2-3-1,3-4 0,2-5 0,0-5 1,7-5-1,2-1 0,4-4 1,2-2-2,2-2-2,0-7-4,4 1-23,-6-2-6,-3-3-1,-4 3-3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3.4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18 88,'-12'0'35,"12"0"-1,0 0-25,3-5-2,9 4-3,3 1-1,4-2-1,3 2 0,4 0-2,1 0-3,3 0-26,-1 0-5,-3 0-3,1-6-4,-5 1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5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315 390 54,'5'-10'35,"-5"0"-9,0 10-6,0-12-4,0 12-4,-5-17-1,5 17-4,-12-12-2,4 8 1,-6-3-3,2 5 0,-1 2-2,-3 0 0,-1 11 0,-1 0-1,0 10 0,-1 1 0,-2 6 0,9-1-1,-3 0 1,5-1 0,6-4-1,3 0 1,1-7 0,5-6 1,5-4-1,4-4 1,3-2 0,3-6 0,2-11 0,2 2 1,3-12-1,2-2 0,-4-8 1,6 0-1,-5-6 0,-1-1-1,-4-1 1,-4-1-1,-4 4-1,-6 1 2,-7 7-1,0 5 0,-12 3 0,-8 10 0,-8 7 0,-7 9 2,-10 3-2,1 11 1,-5 7-1,2 5 0,-1 5 1,10 3-1,6 2-1,10 0-3,10 0-3,7-6-26,10-1-4,8-10-3,16-7-3,0-7-1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6.4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152 0 97,'0'0'38,"0"0"-2,0 0-20,-3 0-10,-4 12-2,3 4-1,-2 4-1,-5 13-1,2 7 0,-6 6 1,0 2-2,-1 2 1,1-5 0,-2-1-1,5-5 0,2-10 1,1-9-1,6-8 0,3-12 1,0 0 0,0-5 0,10-8 0,0-8 0,2-2 0,4-7-1,1-2 0,3 2 0,-1-1 0,-2 4 0,5 4-1,-1 5 1,-4 9 0,0 8-1,-7 4 1,0 12 0,-6 4 1,-3 5 0,-1 7 0,-3 0 0,-4 0 0,0-4 0,-1-4-1,-2-3-3,3-5-2,3-3-20,4-12-11,0 0-3,0 0-3,0 0-2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6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0 119,'0'0'36,"0"0"-7,-5 0-19,-2 7-4,-3 4-1,-1 1-2,-1 7-1,3-1-1,-4 2 1,6 2-1,-2 4 0,8-7 0,1 0-1,0-4-2,6-5 0,6-9-6,7 0-29,0-6 1,1-9-4,2-5-4,-2-8 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5550 1879 4450,'0'0'1008,"0"-15"481,0 15-336,0 0-241,0 0-47,16-16-33,-16 16-64,0 0-95,0-15-65,0 15 0,0 0-80,0 0 81,0 0-145,0 0-32,0 0-48,0 0 16,0 0-175,0 0 15,0 15-96,0-15-64,0 16 80,0-16-16,0 15 16,-16 0 48,16 1 32,0-1-96,-15 16 0,15-16 0,0 1-80,-15 15 16,15-16-16,-16 0 16,16 1-80,-15-1 0,15 0 65,0 1-65,0-1 0,0 0 80,0-15-16,0 16 0,0-16-64,15 16 80,-15-16-80,16 15 64,-16-15-64,15 15 80,-15-15-80,15 0 0,1 0 0,-16 0-80,15 0 16,-15 0-224,15-15-1,-15 15-63,0-15-240,16 15-96,-16 0-337,0-16 97,0 16-1954,0-16-2144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7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5 115,'-5'-5'36,"5"5"-3,-13 0-26,13 0-10,2 16-21,1-5-9,5 0-4,-3 4-3,5-1-1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7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10 56,'0'0'35,"-8"-3"-3,8 3-16,0 0-2,11-6-4,1 5-1,14 1-4,0 0-1,9 5 1,7 1-2,6 5 2,1-6-3,9 2 0,0-4 0,3 3-1,-1-2 1,4 0-1,-1-4 0,0 0 0,-2 0 0,-2 0-1,-5-1 1,-5 1 0,0 0-1,-5 0 1,-8 2-1,-2-1 1,-7 0 0,-3-1 0,-7 4 0,-3-4-1,-7 1-1,-7-1-2,0 0-13,0 0-21,-7 9-1,-8-8-3,-4 2-4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38.5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300 315 76,'0'0'37,"0"-8"-1,0-4-14,0 5-14,-7-5-1,7 12-1,-22-11-3,6 11-1,-4 5 0,-1 9 0,-5 5-1,-3 9-1,0 2 1,1 5-1,8-3 0,3-2 1,6-4-1,11-6 0,7-11 1,10-4 0,9-8 2,7-6-1,1-11 1,2-3-1,-1-7 1,-4-3 0,-4-6 0,-4-1-1,-8-6-1,-3-1 0,-12-2 0,-3 2-1,-15 5 0,-4 3 0,-7 12-1,-7 9 1,-7 12-1,0 11 1,-5 11-2,10 10-2,5 7-5,7-1-24,18 2-4,8-9-5,15-7-2,11-8-2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0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1 62,'0'0'33,"-5"4"0,-1 5-20,6 9-3,-5 3-2,5 6-2,-4 6 0,1 5-1,-7 1 0,5 5-1,-6-1-1,1-2 1,-2-4-2,0-2 0,2-8-1,-1-6 0,6-6 1,2-7-2,3-8 2,0 0-2,5-7 2,4-4-2,3-7 1,3-1 0,2 0 0,2-3-1,0 2 0,-3 0 1,3 7-1,-4 1 1,1 9-1,-3 3 2,-4 6-1,1 4 0,-5 5 1,0 2-1,0 3 0,-3 4 1,-2-4-2,0-2 0,0 2-3,0-9-2,0 8-14,0-7-18,-2 0-1,-6-5-5,8-7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0.6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42 0 115,'0'0'38,"0"0"-2,0 9-23,0-1-6,-5 3-3,0 3 0,-2 2-3,0 2 1,-1-2-2,4 2 0,1-2 0,1-3-1,2-2 0,4-4-2,6 0-3,-3-7-22,8-1-8,2-10-2,3-3-4,-1-5-2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0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1 121,'-12'0'38,"5"0"-2,0-2-26,7 2-7,0 0-6,0 0-14,10 7-18,2-3-4,5-2-1,0 3-3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1.1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99,'0'0'37,"7"3"-1,3-2-16,2-1-14,6 0 0,-2-3-2,2 2-1,-1 0-1,-1 1-1,-1 0-2,-7 0-2,4 2-13,-5-2-21,5 0 0,-7-2-3,8-4-2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1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69-1 125,'0'0'39,"-3"4"0,0 10-25,-1-6-8,1 8-2,-4 3-2,2 1-1,0 7-1,-2 0-4,4 4-4,-6-4-29,2 3-3,2-9-1,2-1-5,-1-9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3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58 8,'0'0'12,"0"0"4,-5-5 2,5 5 1,0 0 2,0 0-2,0 0-2,0 0-3,0 0-2,5-4-3,2 1-1,8 3-1,1-6-2,9 4 1,1-3-2,5 3-1,2-2 0,1 0-1,-2-1 0,-6-1-2,-1 1 1,-6 3-1,-5-1 0,-5 3-1,-9 0-4,0 0-3,10 7-25,-10-7-3,-16 16-3,4-10-2,-3 4-1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3.8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99,'0'0'36,"5"0"0,16-1-26,-1-5-3,9 1-1,3-2-2,2 4-2,0-1-2,-2 1 0,-5 3-5,0-3-17,-5 2-13,-5-2-2,-2 1-4,-3-5-1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5457 1978 6643,'0'0'2113,"-15"0"512,15 0-1744,0 0-97,0 0-112,0 0 305,15 0-193,-15 0-16,16 0-143,0-15 127,-1 15-224,0 0-176,16 0-79,0-15-49,-1 15-160,-14 0 0,15 0-64,-15 0-208,-1 0-64,16 0-161,-16 0-239,16 0-160,-16 0-321,-15 0-1360,15-15-656,-15 15-1057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6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63 56,'2'-19'35,"-1"9"-8,-1-7-8,5 10-3,-5-2-5,0 9-2,0 13-2,-5 11-3,0 6 0,-2 12-1,-3 10 0,2 11-2,-6 10 1,-1 7 0,0-1-1,-1-3 0,1-7-1,-2-6 0,9-8 0,-4-8 0,3-12 1,2-12-1,2-6 1,4-5-1,-1-4 0,2-8-1,0 0-1,0 0-4,0-13-22,0-8-6,3-4-4,2-11-3,4-8-1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6.7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0 118 78,'0'-17'36,"5"5"-1,-2-5-18,6 8-7,4-5-1,8 4-2,2 0-2,9 2-1,2 1-1,7 4-1,-1 0 0,2 0-2,-1 1 1,-4 2-1,-3 0 1,-9 0-1,-5 3 0,-4 4 1,-4-1 0,-7 11 0,-2 3 1,-3 12 0,-2 5-1,-4 13 1,-5 6-1,-4 6 0,3 7 1,-3 7-2,-5-2 1,3 1-1,2-7 0,0-4 0,3-4 0,3-10 0,1-7 0,3-10 1,1-10-1,4-5 1,0-8-1,0-1 1,0-9-1,0 0-1,0 0-1,0 0-3,2 9-10,-2-9-23,0 0-1,0-8-4,0 8-3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7.5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0 92,'0'0'34,"-15"7"-3,10 3-23,-7 5-1,5 1-4,-3 4 0,3 1-1,2 0 0,-2 0-1,7-3 0,0-3 0,3-4 0,8-6-2,4-4-4,-1-6-14,6-7-13,1-5-4,-1-8-1,-1-2-4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7.6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0 102,'0'0'33,"-9"3"-6,9-3-35,9 8-22,1-1-3,6 3-2,3 2-2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7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21 124,'0'0'36,"0"0"-3,12-1-29,-3-3 0,6 1-2,-2-2 0,4 2-4,0 2-2,-7-3-9,4 4-21,-14 0-3,10 3-1,-10-3-3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8.0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26 112,'0'0'36,"12"0"-1,-3 0-26,9-1-4,-1-4-2,7 3-2,0 1-10,-2-4-27,1 3 1,-4-2-5,-2 3-1,-7-4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49.8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0 74,'0'0'35,"0"7"-3,0 9-17,-6-1-7,6 8 0,-5 6-4,1 5 0,-4 3 0,3 3 0,-7 1 0,5-1-2,-5-1 0,2-2-1,-2-8 0,0-4-1,2-5 0,2-3 0,3-7-1,5-10 1,0 0 0,0 0 0,0 0 1,6-6-1,8-3 0,1-5 1,2 0-1,0-2 1,2 1-1,-1-3 0,-1 3 0,-3 0 1,-6 5 0,4-1 0,-12 11 0,5-11 0,-5 11-1,-3 0 1,-6 7 0,-1 4 0,-3 1-1,2 3 0,1 0 1,3-1-1,1 1 1,6-4-1,5 0 0,2-4 0,4-3 0,1-1 0,5-1-2,-3-2-2,4 0-12,-1-2-19,0-3-1,-3-3-4,1 2-1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0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46 110,'0'0'37,"0"0"-1,0 0-21,9 0-9,-9 0-1,19 0-2,-7-1-2,3-1 0,2 0-2,-2-3-4,4 4-9,-4-5-22,1 1 0,-8-2-3,-3 1-4,4-5 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0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11 102,'-11'-11'35,"11"11"1,-9 0-21,9 8-6,-3 2-4,1 7-2,0 1-2,1 2-4,1 5-5,-6-5-22,6-1-4,0-4-4,9-4-2,-1-8-2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0.3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0 113,'0'5'39,"-2"7"-3,-6-3-20,1 8-10,-3-1-1,5 3-3,0 1-4,-2-5-6,7-1-26,0-4-4,0-1-1,0-9-3,14 2-3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36.23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4126 1956 6643,'0'0'2241,"0"0"352,-15 0-1424,15 0-449,0-15-80,0 15-63,0 0-193,0 0-48,0 0-80,0 0-192,0-16 96,15 16-160,-15 0 0,0 0-160,14 0 96,-14 0-448,0 16-128,0-16-1121,0 0-1153,0 0-1167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5842 1570 3490,'0'0'400,"0"0"160,0 0-48,0-15-16,0 15-31,0 0 111,0 0 48,0 0-208,0 0 145,0 0-33,0 0-144,0 0 0,0 0-176,0 0 209,0 0-161,0 0 64,0 0-96,0 0 224,0 0-144,0 0 145,0 15-129,0-15 96,0 0-128,0 16 32,0-16 32,0 16 64,0-1-143,0 0 15,0 1-16,0-16-16,0 15 80,0 0-192,0 0 240,0 1-224,0 14 81,0-14-81,0 15-16,0 0 16,0-16 0,0 15-96,0-14 16,-15-1-80,15 16 80,-16-15-16,16-1-64,-15 0 144,15 16-64,-15-16-16,15 0 32,0 1 48,0-1-80,0 0 96,0 1-96,0 0 0,0-1 16,0 0-16,0 1 16,0-1-15,0-15 15,0 15-16,0 1 0,0-1 16,0 0-80,0-15 64,0 15 16,0-15-16,0 16-64,0-16 64,0 16-64,0-16 0,0 15 0,0-15 0,0 0 0,0 0 0,0 0 0,0 15-64,0-15-80,0 0-64,0 0-225,0 0 1,0 0-240,0 0-96,0 0-161,0 0-143,0 0-993,0-15-881,0 15-992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2.1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19 69,'4'-13'35,"-4"13"-4,0 0-13,0-10-5,0 10-2,0 0-4,0 4-3,0-4 1,0 21-3,-4-4 0,1 7 0,-5 2-1,1 7 0,-2 1 0,2-2 0,-3 0-1,4-4 1,-3-4-1,8-3 0,1-9 0,0 2 0,1-8 0,-1-6 0,15 9-2,-6-9-3,2 0-7,-2-3-22,3-4-2,-2-1-2,2-6-3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2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82 108,'-10'-1'36,"10"1"-2,0 0-26,0 0 0,15-7-4,6 3-1,11-3-2,1 1-2,3 0-4,5 0-29,1-4-2,-6-1-2,-1-3-4,-4 4-2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1:59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22 38,'0'-11'32,"0"11"-10,0 0-5,0 0-5,-5 8-1,0 6-5,3 4 0,-1 4-1,1 6-1,-5 6 1,7 5-1,-5 0 0,2 6 0,-1-2-2,-1 1 0,4-7 0,1-1-1,-2-7 0,2-7 1,0-5-1,0-7 1,0-10 0,3 10 1,-3-10 0,10-5-1,-6-9 0,-1 0 0,7-8 0,-3-1-1,3-2 0,-1-5-1,1 4 0,-3 3 0,1 7 0,-8 16 0,12-3-1,-5 13 2,-2 14-2,-2 7 2,2 3-2,-1 6 2,3-2 0,1-4 0,1-5 1,2-7 0,3-13 1,3-7 0,3-9 1,2-8-1,0-14 1,9-9-2,-1-4 1,1-8-2,-2-7 0,3 1 0,-3-2-2,-4 4 1,1 5 0,-8 7-1,-2 9-2,-6 7-1,-2 12-4,-6 3-15,-2 11-15,0 7-2,-9 5-3,1 3-2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01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70,'0'0'34,"0"0"-8,0 0-11,0 0-3,-3 4-3,1 6-2,2 7-3,-3 3 0,1 4-1,-3-2 0,1 6-1,1-2 2,-1-4-2,3 0-1,-1-4 0,-1-6 0,-1-1-1,4-1-1,0-10-3,0 0-11,0 0-18,0 0-3,-10-10-2,3-2-2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01.2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1 109 87,'-5'-7'36,"5"7"-2,4-14-20,9 11-4,-3-6 0,11 4-3,4-4-3,6 2 0,-1-2-1,6-1-1,-1 1 0,4 3-1,-7 1-2,-2-3 0,-8 5-3,2-3-11,-5 6-21,-8 0-1,-2 5-4,-9-5-2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18.6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234 407 26,'0'0'23,"2"-4"-2,-2 4-4,0 0-1,0-10-2,0 10-2,0-7-2,0 7 0,-5-13-2,5 13-1,-7-7 0,7 7-3,-13-6 1,4 6-2,-1-2-1,-2 3 0,-3 2 0,-2 6-2,-4 5 0,1 1 0,-2 9-1,3-1 1,-3 4-1,5 1 1,2-2-1,8-4 1,4-5-1,3-1 1,0-9 0,8-4 0,6-3-1,3-6 1,3-7 0,4-3 1,0-6-1,0-5 1,3-4-1,-4-4 1,-1-5 0,0 2 0,-3-6-1,-2 2 0,-5-4 0,0 5 2,-2-3-2,-5 8 0,-1 1 0,-3 7 1,-1 5 1,0 6-1,-3 8 0,3 9 0,-10 5 0,1 15 0,1 5 0,-1 6-1,-1 6 1,3 13-1,-3 2 1,5 3-1,0-2 1,1-3-1,1-2 0,3-5 0,0-6-1,0-7-1,0-9-2,0-10-8,7-1-22,-7-10-2,13 0-1,-7-9-4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18.8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0 107,'7'11'34,"-7"4"0,-5 3-28,0 2-4,1 1 1,1-1-1,0-3-3,1-3-3,2-5-4,0-9-8,0 0-17,10-14-2,-3-4-2,-2-5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18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 56,'0'0'28,"-4"-10"-9,4 10-34,-2 3-7,0 6-6,2 6-4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19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32 95,'0'-9'38,"-5"2"-3,-3-4-20,-2 7-6,-6 4-3,6 0-2,-5 12-3,0 4 1,1 6-2,2 4 0,2 4-1,0-1 1,3-1 0,6-2-1,1-4 1,3-8 0,6-5 0,1-3 0,5-6 1,2-7-1,0-5 0,0-4 0,1-2 1,-3-6-1,1 2 0,-6 1 0,-2 4 1,-3-1-1,-3 10 1,-2 8-1,0 0 0,-8 8 1,-1 11-1,2 3-1,2 0-1,0 0-1,5 3-2,0-9-5,14-3-4,1-13-8,7 0-8,2-6-7,3-11-3,-2-3 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19.8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327 63 2,'8'-22'30,"-3"6"9,-3 1-2,-2 15-6,-3-10-9,-4 14-7,-3 7-6,1 9-3,-3 2-4,0 3-2,4-3 0,6 0 1,-1-4-1,3-5 0,8-6 0,4-7 1,2-4-1,3-10 0,-2 1 1,-2-4 0,-2-3 0,-1 6 0,-3 1 0,-6 5 0,-1 8 0,0 0 0,0 15 0,-5 4 0,0 16-1,-2 3 1,1 9 0,-1 8 0,-5 6 0,-3-1 1,1 3 0,-8-1-1,-2-5 1,-3-6-1,-3-9 0,-3-9 0,2-11 0,-1-15-1,1-9 1,3-17 0,5-12-1,5-6 0,9-5-1,6-2-1,3-1 1,10 5 0,7 3 0,7 9 1,3 5-1,5 3 0,2 5-1,-3 1-3,8 2-25,-5-1-7,-3-1-1,-2 1-5,-2-1-1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1671 3890,'0'0'560,"0"0"288,0 0-223,0 0-49,0 0 48,0-15-208,0 15 145,0 0-33,0 0 0,0 0-192,0 0 193,0 0-81,0 0-208,0 0 224,0 0-160,0 0 32,0 0 1,0 15 47,0-15-48,15 16-48,-15-16 0,0 15-16,0-15 16,16 15-79,-16 1-17,15-1-96,0 0 96,1 1-112,-16-1 112,15-15-112,1 15 0,-16 1 96,15 0 0,0-1-96,-15 0-80,16 1 64,-16-1 16,15 0 0,0-15 32,-15 16-16,16-1-96,-1 0 0,-15 1 0,15 0 96,-15-16-96,0 15 0,0-15 0,0 15 0,0-15 0,0 0-96,0 0-192,0 0 144,0 0-112,0 0-176,0 0-224,0 0-113,0-15-415,0 15-1586,0 0-1071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1.7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198 0 92,'0'0'36,"-7"0"-8,7 0-19,-7 18-1,-1-1-4,4 9 0,-4 9-2,3 6 1,-4 11-2,-3 2 3,2 3 0,-7 3-1,4-3-1,-2 0 1,-2-8-1,2-5-1,-1-8 1,5-5 0,2-7-2,1-8 1,6-2-2,2-14-1,-5 10-2,5-10-5,0-7-26,5-5 0,-2-1-3,4-7-3,2-3 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2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259 17 72,'0'0'37,"0"0"-2,-9-11-19,9 11-2,-12-5-5,12 5-4,-15-2 0,5 2-2,0 0-1,0 2-1,-6 6 0,0 0 0,-1 5-1,-2 6 1,-3 3-1,2 5 0,-2 2 0,3 1 0,2 2-1,3-1 1,6-1 0,6-3-1,2-2 1,4-6 0,11-6 1,4-2-1,1-7 0,4-4 1,1 0-1,2-9 1,2-6 0,-4-4 0,-3-1 0,-3-6 0,-2-2 0,-9-1 1,-6-1-1,-2 2 1,-7 4-1,-6 3 0,-8 6-1,-2 8 0,-4 7-2,-2 3-3,9 15-18,-3 0-13,7 2-2,5-2-4,11-6-2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2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10 84,'0'-11'38,"0"11"-3,0 0-21,-5 4-4,5 12-3,-7 0-1,4 6-3,-4 4 0,3 2-1,-3 2 1,1-1-1,4-2-4,-3-6-6,5-6-27,0-2-2,0-13-2,5 7-4,-5-7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7.4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200-1 56,'0'0'35,"0"0"-8,0 0-9,0 0-2,0 0-7,0 0-2,-7 0-2,7 0-1,-10 3-1,10-3 0,-15 10-1,5 1-1,-6 0 1,5 7-1,-5 2 2,1 5-2,-2 6 0,4 5-1,-4 3 0,2 1 1,4 1 0,0 0 0,4-4-1,2-4 1,3-4-1,2-5 0,0-6 1,0-3-1,2-5-1,3-1 0,-5-9-3,10 6-6,-2-4-24,-8-2-3,17-8-1,-7-5-4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7.9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11 83,'5'-11'35,"-5"11"-1,0 0-22,0 0-2,-3 11-2,3 7-3,-7 4-1,6 4-1,-5 5 0,1 9-1,-4-2 0,-1 1 0,0-3-1,0-1-1,3-7 0,0-4 1,2-11-1,3-4 1,2-9-1,0 0 1,5 0 0,2-10 0,5-2 0,0-3 0,3-1 0,-1 0-1,-2 1 0,0 2 0,2 6 0,-4 6 0,0 3 0,-3 6 0,-4 4 0,0 6 0,-1 2 1,0 3 0,-2-2-1,0-2-1,0-1-3,0-11-9,0 3-24,0-10-1,0 0-3,2-7-3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9.6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49-1 91,'-7'10'34,"0"6"-7,-2-5-19,1 8-2,2 0-1,0-2-3,1 0 0,5-6-1,0 3-1,0-7-2,0 0-2,0-7-9,11 0-19,-1-3-1,-2-6-2,-1-2-4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2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7 89,'0'0'39,"0"0"-4,0 0-15,-4-7-12,4 7-4,0 7-5,0-7-8,4 11-25,-3-2-3,6 4-1,0-4-5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30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92,'15'2'38,"-6"-2"-3,-9 0-21,20-3-5,-6-4-3,-2 2-3,2 2-4,-2-2-7,5 0-26,-5 3-2,0 0-2,-2-5-4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30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0 113,'-3'6'38,"0"7"-2,-11 0-25,9 5-6,-7 0 0,3 2-3,2 4-4,-5-4-5,9 5-30,-4-7 3,2-1-5,1-6-3,4-1-1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2:30.9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54,'0'0'38,"0"0"-2,0 0-17,0 0-5,8 7-3,-6 3-1,10 1-3,-4 6 1,4 1-2,-2 3-1,2 7-1,-5 4 0,0 9-1,-7 3-1,0 5-1,-4 1 1,-9 4-2,1 0 0,-7-3-1,-1-2-4,1-11-17,1-6-17,1-6 1,3-10-5,4-7-2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6252 1702 6211,'0'0'1745,"0"-16"576,15 16-1665,-15-15-112,0 15 1,0 0-33,0 0 0,0 0-112,0 0-128,0 0 144,0 0-143,0 0 15,0 0-16,0 15-16,0-15 0,-15 16 48,15-16 96,0 15-95,-15 0-81,15 1 96,-16-1-96,1-15 64,15 15-144,-16 1 16,1 0-16,0-16 16,-1 15-96,16 0 0,-15 1 16,-1-1-80,16 0 0,-16 1 0,1-1 64,0 0-64,-1 1 0,16-16 0,-15 15 0,-1-15-64,16 0-16,0 16-128,0-16-176,0 15-192,0-15-209,-15 0-239,15 0-465,0 0-1392,15 0-1841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3:39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4:06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24:36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0.3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141-2 56,'0'0'37,"0"-9"-1,0 9-17,0 0-5,0 0-2,-5 5-5,3 7-2,-5 4-2,-2 7 0,3 5-1,-5 8-1,1 5 1,-4 6 0,3 3 0,-1 4 0,4-2-1,-3 1 1,5-2-1,-1 1 1,2-4-1,1-4 0,1 0 0,1-8 0,0-2-1,0-6 1,-1-3 0,3-5-1,0-6 0,0-1 0,0-4 0,0-9-2,0 0-1,0 0-3,9 0-19,-9-14-11,5-4-3,-2-8-2,8-7-3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0.7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 97,'0'0'37,"0"0"-5,-7 9-24,4 2-2,-1 9-1,-4 6-2,3 6 0,-6 9-1,5 7 0,-3 0 1,3 6-1,-2 0 0,1 2 0,4-1 0,-3 1 0,1-6 0,2-4-1,-1-1 0,3-5 0,-1-5 0,-3-11 0,3-4-1,2-5 1,-1-5-1,1-10-1,0 11 0,0-11-2,0 0-7,0 0-26,0 0 0,0 0-6,0-7-2,0-7 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2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301 303 21,'0'0'33,"3"-13"-4,-3 13-9,4-15 0,-4 15-3,0-15-3,0 15-4,0-14-1,0 14-2,-10-10-3,-2 7 0,-4 1-1,-1 2-1,-1 7-1,-4 2 0,-2 5-1,3 4 0,0 3 0,3 4 0,1-3 1,7 2-1,8-4 1,2-2 0,7-9 0,5-2 0,8-7 0,5-2 0,0-8 0,4-6 0,0-2 0,-6-6 0,1-1-1,-2-4 1,-7 0 0,-6-4 0,-6-1 0,-3-2 0,-3 0 1,-9 3-1,-5 0 0,-5 7 0,-3 5 0,-8 7-1,-4 9 1,-1 5 0,1 11-1,3 6-1,1 6 0,8 2-1,8 3-2,5-3-4,17-2-29,4-7 1,13 1-3,5-14-5,7-1 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3.2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110 1 87,'-9'-2'36,"-1"2"-3,-1 4-22,4 9-3,-4 7-3,3 7-1,-1 7-1,2 5-1,0 4 1,1 0-2,-1-2 0,3 1 0,-3-10 0,6-1 0,-3-9 0,2-9 0,2-13 0,0 9 0,0-9-1,11-10 1,-1-7 0,2-4 0,-2-1-1,8-2-1,-3 2 2,0-1-1,0 6 0,-1 3 0,-4 8 0,2 6 1,-12 0 0,12 17 0,-12-2 0,0 5 1,0 2-1,-3 0 0,-1-2-1,-1-3-2,4 1-5,-6-10-23,7 1-5,0-9-4,7 1-1,-7-1-4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3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0 101,'-7'7'35,"4"3"-1,-9 0-25,8 4-2,-1-4 0,2 6-4,0-3 0,3-3-3,3-2-1,-3-8-6,19 5-21,-9-10-7,5-5-1,0-7-3,0-2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3.6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11 99,'-7'-5'34,"-2"-1"-2,9 6-21,-9 8-11,4-1-29,5 6-5,2-3-2,3 2-4,-1-1 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4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23 95,'-10'2'36,"10"-2"-3,0 0-22,8-2-3,8-2-3,7 4 0,3-3-2,7 3-1,4 0 1,5 0 0,0 0-1,2-3 1,-4 3-1,3-1 0,-3 0 0,4 0 0,-4-2-1,-1 0 0,-1 2 0,-6 1 0,-4-1 0,-6-1-1,-6 2 0,-7 0-3,1 0-6,-10 0-26,0 0-2,-6 3-4,-5-2-2,0 2-3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1809 3890,'0'0'736,"0"0"289,0 0-177,0 0 64,0 0-95,0 0-33,0 0-192,0 0 177,0 0-321,0 0 112,0 0-240,0 0 1,0 0-1,0 0-128,0 15 32,0-15-32,0 0-96,0 16 128,0-16-128,0 15 96,0 1-32,0-1-64,-15 0 96,15 1 17,0 14-113,0-15 0,-16 1 0,1 15-96,-1-16 80,16 0 32,-15 1-32,15-1-80,0 0 96,0-15 0,0 16-96,0-1 80,0-15-80,0 0 80,0 15-80,15-15 0,1 0 96,-16 15-96,15-15 0,1 0 0,-1 0 0,1 0 0,-16-15-96,15 15-64,-15 0-224,0 0-65,0-15-319,15 15-785,-15 0-1104,0-15-1041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6.1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312 413 78,'0'0'35,"5"-18"0,2 10-24,-7-4 2,0 12-3,3-16-4,-3 16 1,0-13-2,0 13-1,-8-8 0,-1 7-1,-4 1-2,-3 1 0,-4 7 0,-2 5-1,-4 3 0,1 8-1,-1 2 1,2 4-1,4 2 0,5 2 1,3-3 0,8-5 0,4-5-1,2-6 2,12-7-1,3-8 1,5-5 0,5-13 0,4-3 0,-2-6 0,1-6 1,1-4-2,-4-2 1,0-2 0,-8-3-1,-2-3 2,-8-3-2,-3-2 1,-6 2-2,-3 1 2,-9 7 0,-8 6-1,-11 15 0,-8 12 0,-4 9 0,-3 17 0,-1 7 0,1 11-1,6 0-1,5 2-2,16 2-6,7-12-23,14-5-5,13-7-2,14-5-2,3-9-4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6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8 105,'0'-12'38,"0"12"-4,0 0-23,0 0-5,-5 16-1,3 0-1,-2 5-2,3 9-1,-4 4 0,1 7 1,-3 6 0,-3-3-1,-2 2 0,2 0 0,-2-4-1,3-4 1,-1-6-1,3-13 1,2-3-1,5-16 1,0 0 0,0 0 1,9-19-2,3-1 1,-1-2 0,5 0 0,2-4-1,-2 4 0,3 4-1,-2 2 1,-3 6 0,-1 4-1,-6 6 2,-7 0-1,8 17 0,-8 2 1,-1 7-1,-8 1 1,4 1 0,-3 1-1,1-2-2,2-6-3,0-6-9,5-3-23,0-12 0,13 4-5,-1-12-2,5-1 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6.9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0 119,'-9'8'36,"9"-8"0,-9 9-30,8-1 0,-4 0-2,1 4-1,1 1-2,-1 1 1,4-1-1,-1-2-1,1-1-1,0-10-1,10 8-7,-10-8-26,19-11-1,-7-7-3,4-3-3,-3-5 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7.1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2 120,'-8'-3'35,"-2"3"1,10 0-26,-7 3-7,7-3-5,4 14-33,-4-14 1,13 13-4,-5-8-3,4-1-2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7.5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51 99,'-6'8'37,"6"-8"0,0 0-18,0 0-9,0 0-3,0 0-2,6-4-2,-6 4 0,17-10-2,-5 6 0,0-1 0,0 2-1,0-1-3,1 4-6,-6 0-27,7-3-2,-4-3 0,0-1-5,0-6-1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7.7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58-1 129,'-6'17'37,"-2"5"-1,0-1-28,3 5-2,-5 3-2,4 0-2,-1 1-3,1-6-1,4 0-12,0-10-24,2-7 1,0-7-4,7-11-4,-1-12 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8.4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204 36 99,'0'-12'37,"0"4"-3,-7-1-23,7 9-3,-6-8-2,6 8-2,0 0-1,-4 16-1,-1 2 0,0 3 0,0 6 0,-4 9 0,3 7 1,-6 3 0,2 5 0,-7 7-1,1 3 1,-1 5-2,0-6 1,0 0 0,1-9-1,4-2-1,3-12 0,1-7 0,4-10-2,1-10 0,3-10-3,0-4-5,13-6-28,-6-13 0,5-6-3,-2-13-2,9-4-1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8.7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144-1 117,'0'0'36,"0"0"-2,0 0-26,0 14-4,-1 7 0,-6 1 0,4 9-2,-2 3 1,-1 8 0,-2 3 0,0 6-1,-3 1 0,0 6-1,-1-2 1,-2 2-1,1-5 0,-1-5-1,4-6-1,0-9 0,5-6-1,0-12-3,5-6-18,0-9-16,0 0 1,5-14-4,0 2-2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49.2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21 103,'7'-8'36,"-7"8"0,11-8-25,0 7-3,-3-1-3,1 1-2,5 1-1,-4 0 0,-2 3 0,-1 4 0,-5 4 0,-2 4 0,-5 3 0,-7 4 0,-5 1 0,-1 3-1,0-1 1,-4-1-2,5-3 1,0-6-2,7-2 2,1-4-1,9-9 1,-3 10-1,3-10 0,5 7 1,3-6 0,8-1-1,-1 1 0,2-1 1,3 0-2,2-1-1,-1 1-7,-7-1-22,8 1-7,-5 0-2,-2-2-5,0-2-4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1.6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241 16 54,'12'-6'37,"-3"0"-4,-1 6-14,-8 0-9,10-4 0,-10 4-1,0 0-3,0 0-1,0 0 0,-1 8-1,1-8-1,-15 15-1,3-5-1,-9 1 1,-4 4 0,-2 1 0,-2 4-1,-3-4 0,1 1 0,4-3 1,3 1-2,5-2 1,9-3-1,10-10 0,-7 13 0,7-13 0,9 12 0,3-8 0,6 3 0,6 2 0,2 0 1,4 3-1,-1 2 0,2-3 0,-4 4 0,2-4-1,-9-2-1,-1 3-4,-11-11-11,1 5-19,-9-6-1,0 0-4,0 0-2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6143 1955 5298,'0'0'1345,"0"0"640,0 0-240,0 0-1057,0-15-48,0 15 1,15 0-33,-15 0 0,0 0 49,16-15-177,-1 15-128,1 0 80,-1 0-288,0 0 16,16 0 48,-15-15-112,-1 15 0,16 0-96,-15 0 0,-1 0 0,1 0-96,-16 0-288,0 0 160,15 0-288,-15 0-240,0 0-193,15 0-1728,-15 0-1713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1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97,'-12'4'36,"12"-4"-8,0 0-15,17 15-4,-1-10-1,6 2-4,7 5-1,4-1 0,2 2-1,-1 0-1,-1 0 0,-3-1-3,-3 1-5,-10-1-28,-4-3-1,-3 0-3,-10-9-3,5 10-2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3.4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 28 44,'0'-12'39,"0"3"-2,0 9-18,-4-7-3,4 7-4,-8 3-2,3 12-4,-5 3-2,1 10 0,-4 8-2,1 8 0,-2 8 0,-1 8 0,-2 6 0,0 5-1,0-2 1,0 1-1,-1-5-1,3-7 1,1-7-1,2-8 1,4-13-1,3-11-1,1-9-1,4-10-1,7-1-4,0-22-13,6-2-16,3-11-2,0-7-3,3-7-1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3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132-2 100,'6'-10'36,"-6"10"0,0 0-28,0 0-1,-8 10-1,5 4-3,0 6 0,-4 5-1,1 5 1,1 8 0,-5 6 1,1 10-1,-4 3 0,1 5 0,-1-1-1,2-1-1,-1-6 0,1-5 0,4-8-1,1-9-1,3-12 0,3-11-2,0-9-2,0 0-14,9-14-20,-4-5-1,3-5-4,0-6-1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5.7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20 64,'-2'-8'37,"2"8"-1,-8-12-19,8 12-6,-12 0-2,10 9-4,-5 5-2,-1 7-2,3 7 1,-6 10-1,1 10 0,0 8 0,-2 2 0,4 3 1,-2-6-1,3-2 0,3-8 0,4-11 0,0-11 1,7-9-1,5-13 1,3-1 0,2-16 0,4-6-1,1-5 1,-2-6-1,1-1 0,1-5-1,-5 6 0,-5 4-1,-1 7 1,-4 11 0,-7 11 0,10 9 0,-8 12 0,-2 8 0,4 1 0,2 5 0,1 0 1,3-6 1,3-10-1,3-7 2,2-10-1,4-6 1,0-12 0,0-6 0,4-9-1,-2-5 0,-4-6 0,-3-3-2,2-5 1,-6 2-1,-4 2 0,-1 2-1,-4 6-1,-1 6-2,-1 11-7,-2 7-24,0 14-4,0 0-3,-10 5-3,6 7-1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6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0 108,'-6'12'37,"2"1"-2,-2 5-30,4 6-1,-1 0 0,1 3-1,2 3-1,-4-4-1,4-5-1,0-5-2,0-3-6,0-13-17,0 0-8,0 0-6,-1-14-1,-1-4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6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70 80,'-9'-16'37,"2"8"-4,7 8-18,0 0-4,0 0-3,11-4-1,6 4-3,1 1-1,8 2 1,3-3-1,3-4-1,2 1-2,-3-5-5,5 2-31,-5-2 0,-6 1-3,-6 0-6,-7 3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7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204 32 78,'0'-15'37,"0"6"-5,-1 1-19,1 8-1,0 0-4,0 0-2,-5 7-1,-1 16-2,3 4-1,-2 7 0,-5 13-1,-2 7 1,-5 8 0,-5 8-1,1 2 0,1-3 1,-3-3-2,5-10 2,-1-8-2,7-12-1,4-11-1,6-19-2,2-6-14,12-11-18,2-12-2,3-17-3,5-4-2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7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203 0 91,'0'0'38,"-8"4"-3,-1 15-19,4 11-9,-4 2-1,1 9 0,-3 4-1,1 7 0,3 1-3,-7 1 1,1-2 0,-3 0-2,-1-2 0,0-4 0,3-2-2,-3-6-1,5-5-3,-1-10-7,10-6-26,-2-9 0,5-8-2,5 0-5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3:57.7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0 119,'0'0'37,"13"8"-1,-1-2-31,4 0 0,0 9-2,-1-1 0,-3 7 0,0 3-1,-7-2 0,-5 5 0,-10 4 0,-9-1 0,-6 1-1,-3-4 1,-3-2-1,-1-6 0,6-1-1,3-4 1,9-3-1,14-11 1,-5 8-1,17-7 1,7-1 0,3 0 0,10-1 0,0 1 0,2-3-1,1 3-3,-6 0-4,8 0-27,-15 0-5,0 0-3,-5 0-3,-2-6-3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4:03.0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1947 5779,'0'0'1760,"0"0"433,0 0-1216,16 0-305,-16 0 97,0 0-161,0 0-96,0-15 32,15 15-47,1 0-33,-16 0-192,15 0-16,0 0 0,-15-15-192,15 15 96,-15 0-48,16 0-16,-16 0 0,15 0-192,-15 0-112,15 0-16,-15 0-208,0-16-192,0 16-241,0 0-1712,0 0-2129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4:18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4 17,'0'0'28,"-7"-4"-3,7 4-7,0 0-3,-9 5-3,9-5-4,0 12 0,0-12-4,0 13-2,0-4 1,0-9 1,11 12-1,-11-12 1,11 4-1,-11-4 0,11 0 0,-11 0-1,13-8 1,-13 8-1,9-11 1,-8 3-2,-1 8 1,0-13 0,0 13 0,-3-7 0,3 7 0,-11-2-1,11 2 0,-12 3-3,12-3-6,-5 10-22,5-10-4,5 4-3,7-4-3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4:20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249 0 52,'0'0'35,"-5"6"0,0 7-19,-6-6-4,8 10-1,-9-3-2,7 9-2,-7-5-1,3 6 0,-3 0 0,4 4-2,-6 1-1,-1 1-1,0 5 1,-3 0-1,3-3-1,-2 3 0,0-2-1,5-1 1,0-2-1,0-4 0,5-2 0,4-6 0,-4-2 0,7-3 0,0-5 1,0-8 0,15 6 1,-1-6-1,1-2 1,4-2-1,2-2 1,6 2 0,-3-1-1,5-2 0,-2 3 0,2 0 0,-5 2-1,2 1 1,-6 1 0,-3 0-1,-1 0 1,-8 0-1,1 0 0,-9 0-1,8 0-2,-8 0-2,0 0-11,0 0-22,11 0 0,-11 0-5,0 0-3,3-9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4:21.6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228 0 84,'0'0'35,"-9"12"-8,1-2-13,-1 14 0,1 4-5,-2 9-1,-7 5-2,7 7-1,-5 4-1,-2 4-1,0-2 0,-2 3-2,2-7 1,1-5-1,-1-7 1,1-5-2,5-10 1,4-7-1,2-7 0,5-10-1,0 0-3,-4-13-7,9-2-25,2-7-1,3-3-2,-3-3-3,7-1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4:22.2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248 70 60,'0'0'33,"10"1"-3,-10-1-16,0 0 0,8-4-3,-8 4-1,7-10-3,-7 10 0,2-12-1,-2 5-1,0 7-1,-14-18 0,2 13-1,-5-3 0,0 6-1,-1-3-1,-2 5 0,-4 2 1,-2 11-1,3 0-1,1 4 1,-2 5-1,5-3 1,2 5-2,4-1 2,6-2-1,4 0 0,3-4 0,3 0 1,9-6 0,7 1 0,1-6 0,4-4 0,8-2 0,2-1 0,1-7 0,1-7-1,-2-1 0,0-2 0,-7-1 1,-5-2-1,-9 1 1,-6-3 0,-7 3-1,-8 0 1,-9 6 0,-7 2-1,0 6-2,-5 3 0,2 7-9,-3 3-26,8 0-1,-2-1-4,12-5-2,2-1-4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5:48.1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16 38,'0'0'31,"0"0"-8,0 0-6,0 0-1,0 0-4,0 0-1,0 0-4,7-2-1,8 2 0,2 0 2,3 0-2,7-1-1,4 1 1,-2-3-2,4 1-1,-2 0 0,-6 1-1,4-1-1,-7 2 1,-4 0-1,-2-2-1,-6 2 1,-2-1-1,-8 1-1,11 0-3,-11 0-3,0 0-12,0 0-14,-11 3-2,6 0-3,-8 1-2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5:48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91,'0'0'33,"0"0"0,8 0-19,11-2-4,4-6 0,6 5-4,7-3-1,0 3-3,4 2 1,-2-1-2,-3 1 0,-2 1-2,-8 0-2,-6 0-7,-2 1-25,-4-1 0,-3-1-2,-10 1-5,12-11 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5:53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81,'0'0'36,"0"0"-3,0 0-20,0 0-3,-3 7-2,-1 2-2,1 4-1,-2 6-2,-2 1 0,0 6 1,2 3-2,-3 2 0,-1 8 1,1-3-1,-2 3 0,-2 0-1,0-3 1,-1 0-1,-1-4 0,4-4 0,-2-6 0,1-1 0,4-3-1,0-4 0,4-2 0,-4-4 0,7-8-1,-3 12 1,3-12 0,0 0 1,10 6 0,0-6 0,5-2 0,4-2 0,4 2 1,-1-2-1,3 1 1,-1-2-1,1 3 0,-5-1 0,-1 2 0,-4 0 0,-3 1-1,-2-2 0,-10 2 0,12 0-1,-12 0-1,0 0-5,0 0-14,8 0-16,-8 0 0,7-8-4,-2-1-3,4 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5:54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232 0 91,'0'0'35,"0"5"-2,0-5-18,-10 24-5,1-6-2,1 7-1,-1 2-2,-2 6 0,-5 0-1,3 7-1,-6 0-1,2 2 0,-1 0 0,0-1-1,-1-2 0,2-3 0,2-2-1,5-6 1,-1-5-1,6-5 1,-2-9 0,6-1-2,1-8-1,0 0-3,7-1-12,-6-13-20,9-5 1,-3-7-5,5-3-2,0-5 2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5:55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294 39 72,'6'-8'33,"-6"8"0,0-12-18,0 12-2,-1-9-1,1 9-4,-17-7 1,5 7-3,-7-2-1,-3 2-1,-5 3-2,0 9 0,0-4 0,-5 7 0,5 1-1,0 5-1,3 0 1,5 0 0,9 1 0,2 0-1,8-1 1,0-3-1,10-2 1,7-5-1,8-2 1,6-5 0,4-4-1,2-4 1,1-6-1,2-2 1,-4-3-1,-7-3 1,-6-4-1,-6-1 1,-12 1-1,-5-1 0,-6 4 0,-15 0 1,-6 7-2,-3-2-1,-4 10-4,-8 1-20,11 3-11,1 2-1,9-2-4,9 0-4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16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85-1 117,'0'0'34,"-8"0"-2,8 0-23,-9 15-3,9 0-1,-5 4-2,-2 2 0,0 4 0,1 3-1,-5-3 0,3 1 1,1-2-2,0-6 0,1-5 0,2-2 0,4-11 0,0 0 0,0 0 0,7-1 0,0-12 0,3-3 0,2-1 0,1-6-1,3-3 0,-1 2 0,-2 0 0,-1 4-1,0 4 1,0 6-1,-5 5 1,0 5 0,1 5 1,-5 9-1,1 3 1,1 2 0,-5 1-1,2 0 1,-2-4-1,5-1 1,-4-4-1,-1-11 0,16 7 0,-5-11 0,0-4 1,2-4-1,-1-3 1,0 4-1,-2-3 1,-1 4 0,-9 10-1,8-6 1,-8 6 0,0 14-1,0 1 1,-2 2-1,-1 5 0,3 0-2,0-2-1,0-6-2,10 1-4,-3-13-9,11-2-20,-4-2 1,6-7-3,-3-7-2,7 2 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6413 1833 5458,'0'0'1489,"0"0"832,0 0-656,0 0-897,0 0-127,15 0-33,-15 0 0,0 0-160,0 15 49,0-15-129,0 16-112,15-16 96,-15 15-208,0 0 224,0 0-112,0 1-176,0 14 161,0-14-97,-15 0-144,15-1 80,0 0-80,0 0 80,-15 1-80,15-16 0,0 15-80,0 0 0,0-15-64,0 0-177,0 0-303,0 0-32,0 0-305,0 0-1776,0 0-2033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16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54 13,'9'-15'34,"-1"2"4,-6 4-2,-2-1-1,0 10-13,-10-8-7,3 8-4,-7 0-5,4 6-2,-5 7-3,3 1 1,-3 8-1,5-3-1,-2 6 0,3-5 0,6-1-1,3-6-1,3 0-2,7-11-4,12-2-9,-3-6-14,5-9-4,3-1-2,-1-1-1,-6-6 17,-1 2 11,-8 1 9,-8 3 14,-1 5 20,-7 1 3,-2 7-1,-3 2-5,0 8-10,-1-1-8,4 13-5,5-5-4,2 6 0,0 1-3,9-2 1,4-3-1,3-4-2,5 1-3,1-12-8,0 2-19,-2-4-2,0-5-2,-3-6-4,0 1 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16.7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5 99,'-8'-5'35,"8"10"-2,-4 3-17,4 11-8,5-6-2,4 7-2,-1 0-2,4-2-2,0 0-3,-2-6-4,7-1-23,-9-6-3,2-5-3,-1-2-1,-3-8-1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16.9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0 100,'-10'-1'38,"-2"1"-1,-3 16-11,-4 4-15,5 7-3,-8 3-4,2-2-2,-2 3-5,-4-6-20,12 0-13,-1-11-2,8-3-2,7-11-5,0 0 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33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37 17,'0'0'32,"9"-13"2,-9 5-10,0 8-2,0-9-4,0 9-4,0 0-2,0 0-4,-4-8-2,4 8 0,0 0-3,-8 0-1,8 0 0,-15 11 0,3-1-1,2 1 1,-6 5-1,0-2 1,-1 3-1,-2 4 2,-3-5 0,4 3-2,-4 1 2,3-1-2,-1 1 2,3 3-2,-1-2 1,4 0-2,1 1 0,6 4 1,4-2-1,3 1 0,0-2 0,8-5 0,4 2-1,5-4 2,3-7 0,7-3-1,-2-6 0,4 0 1,1-7 0,-1-1 0,-1-7 0,-2 3 0,-6-4 0,-1 1 0,-6-3 1,-5 1 0,-8 1 0,-1-5 0,-9 4-1,-6 0 0,-4 4 0,-3 1-1,-4 2 1,1 4-1,1 5-1,2 1-3,6 4-6,0-2-24,7 1-5,10-3-2,0 0-5,0-9-2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1:24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127-1,'0'0,"0"0,0 0,0 0,0 0,0 0,-94 85,77-94,8 18,1 8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3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286 407 26,'13'-11'34,"-11"2"-7,-2 9-4,5-13-3,-5 13-5,4-9-3,-4 9-3,0-12 0,0 12-2,-4-12-1,4 12 0,-12-9-2,4 5-1,-4 0 0,2 2-1,-3 1 0,-4 1-1,1 7 0,-1 3 0,0 4-1,0 3 0,2 3 1,0 3-1,5 1 0,3-1 0,4-1 0,3-3 0,0-4 0,10-4 0,2-4 0,6-5 1,6-2-1,1-10 0,6-8 2,1-3-2,3-6 1,-1-6 0,3-4 0,-6-5 0,-8-4 0,-4 0-1,-9 0 0,-9-1 1,-2 4-1,-14 2 0,-9 7 1,-8 11-1,-3 7 0,-7 11 1,-2 10 0,-4 12 0,2 9 0,3 6 0,2 3-1,9 2-1,4-2 0,9-4-3,11-2-4,4-10-21,16-1-8,5-8-3,10-8-4,3-4-2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4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0 103,'0'0'37,"0"0"-1,0 12-30,0-3-2,0 10 2,-5 2-2,1 5-1,-4 4-1,4 7 0,-7 1 1,3 3-1,-4 4 0,4-4 0,-3-4-1,3-1 0,1-6 0,0-4 0,6-8-1,-1-6 0,2-12 0,0 9 1,0-9-1,3-10 0,4-4 2,3-2-2,0-3 0,4-2 0,0 2 1,3-1-1,-1 3-1,-3 3 1,-1 5-2,-2 3 2,2 2 0,-12 4 0,12 6 0,-10 8 1,1 3 0,-3 0 0,0 6 0,0 0 0,-3 3 0,-1-5 0,1-2-3,0-4-2,3-3-7,0-12-25,-4 10-3,4-10-4,0-7-3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6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7 32,'0'0'37,"0"0"-3,5-7-14,-5 7-6,0 0-2,-1 9-3,1-9-3,-10 17-2,5-6 1,0 6-1,-4 2-1,2 4 0,-3 0-2,2-2 0,-1 2 0,3-2 0,-3-2 0,4-2-1,2-6 0,1-1 0,2-10-1,0 8-1,8-6-5,-8-2-18,17-6-10,-7-4-4,1 2-2,-1-5 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6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13-1 109,'-13'1'37,"13"-1"-11,0 0-19,10 4-1,3-4-2,4 0 0,4 2-3,1-2-2,5 3-6,-5-3-22,0 1-6,-5 2-4,-4-1-3,-13-2 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7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36 47,'-12'-3'38,"-2"-1"-2,0 0-18,14 4-4,-18-6-4,18 6-1,-9-1-3,9 1-2,0 0-1,-10-1-1,10 1 0,0 0 1,0 0-2,0 0 0,0 0 0,0 0-1,0 0 1,0 0-1,0 0 1,10-1 0,7 1-1,7 0 0,9 1 1,13 1-1,5-2 2,4 0-1,9 0 0,-2 0-1,3-1 1,-8-1 0,-5-1 0,-1 1 0,-9 0-1,-2 2 0,-6-2 1,-2-1 0,-6 3-1,-2-2 0,-5 1 1,-2 0-2,-4 1 1,-6-1-2,3 1-4,-10 0-23,0 0-10,0 0-2,-11 0-4,-6 0 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6689 1664 4626,'0'0'1153,"0"0"319,0 0-367,0 0-305,0 0-224,0 0 65,0 0-193,0 0 0,0 0-240,0 0 128,0 0 1,0 0-145,0 0 112,0 15 0,0-15-96,0 16 80,0-16-96,15 15 64,-15 0-16,0-15-63,16 16 15,-16-1 0,0 1-16,15-16 0,0 15-96,-15 0 96,16-15-80,0 16-16,-1 0 0,-15-1-80,15 0 64,1-15-64,-16 16 0,15-1 0,-15-15 0,0 16 0,0-16 0,15 15 0,-15-15-64,0 0-192,0 15-176,0-15-128,0 0-113,0 0-1904,0-15-2129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7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312 256 63,'0'0'38,"8"-7"-8,-8 0-13,0 7-3,0 0-3,-8-6-3,-9 4-3,2 5 1,-7 2-3,-5 6-1,-2 2-1,-4 2 0,-1 8 0,2-1 0,5 4 0,4-5-2,7-1 2,10-2-1,6-8 0,6-2 1,10-8 1,9-3-2,7-9 1,3-7 1,6-4-1,-1-4 0,-1 0 0,-4-6 1,-3 0-1,-7-3-1,-11-3 1,-4 6 1,-10-3 0,-7 1-2,-15 4 2,-5 9-2,-10 7 1,-8 11-1,-1 9 1,-1 10-2,0 10 1,5 5-1,12 3-2,6-3-2,17 2-7,7-7-27,19-10 0,11-7-3,9-6-3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8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0 74,'0'0'38,"-2"7"-2,2-7-22,-7 14-4,7-14-2,-7 18-3,3-5-1,2 5 1,-4 1-2,2 5-1,-3 0 0,0 6 0,-1 4-1,-2 0 0,-1 0 0,1-5-1,0 1 1,1-4-1,6-8 1,-2-7-2,5-11 2,0 0-1,14-11 0,-3-2 1,7-6-1,-1-5 0,3-1 0,0 2 1,3 4-2,-4 1 1,-5 5 0,0 6 0,-4 4 0,-10 3 0,8 8 0,-8 4 1,0 2 0,-5 5-1,3-2 0,-3 0-2,2 3-7,-4-8-25,5-1-3,2-11-6,0 0-2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6 9,'5'-7'32,"-5"7"-3,0 0-8,0 0-3,0 0-2,0 0-3,0 0-2,0 0-2,0 0-1,0 0-2,0 0-2,0 0-1,0 0-1,0 0-1,0 0-1,0 0 0,0 0 0,-5 1 1,5-1-1,0 0 1,-3 8-1,3-8-1,0 0 1,0 0 0,-7 8 0,7-8 0,0 0 0,-4 9 0,4-9-1,0 0 2,-3 9-1,3-9 0,0 0 0,0 0 0,0 0 0,-3 7 0,3-7 0,0 0 0,-4 12 0,4-12-1,-7 15 1,4-4 0,0 2-1,-1 5 1,-3-4 0,2 3 1,2-1 0,-4 0-1,6 0 0,-5-4 0,5-1 0,1-11 0,-2 9 1,2-9 0,0 0-1,0 0 0,3-6 1,-3 6 0,12-14 0,-5 6-1,3-1 0,0 0 0,4 1 0,1-4 1,1-3-2,1 3 2,-2 1-1,-3 4 0,0-3 2,-6 3-2,-6 7 0,10-7 1,-10 7 0,0 0-1,-1 6 0,-9 0 1,-1 2-1,0 2 0,-3 2 1,-1-1 0,3 0-1,-2-2 1,4 2-1,3-2 0,7-9 0,-5 11 1,5-11-1,2 9 0,-2-9 0,17 8 2,-7-5-2,4 2 1,-1-1-1,1-2 1,-2-2 0,0 2-3,1 1-6,-13-3-28,12 2-2,-12-2-5,10-7-1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2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102 95 19,'1'-21'31,"3"5"-4,-4-3-5,1 8-4,-1-3-2,0 14-2,-1-14-4,1 14-2,0 0-1,0 0-2,0 0-2,-4 14 0,4 5-2,0 6 1,0 8-2,0 6 2,0 10-1,-1 6 1,-3 4-1,-3 6 0,-3 2 0,2 0-1,-4-4 1,2-3-1,0-6 1,0-4 0,1-12-1,1-3 1,3-15 0,1-3-1,-1-7 0,5-10-1,0 0-2,0 0-8,9-7-24,-1-13-2,1-4-2,6-11-3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2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1 101,'0'0'35,"-10"8"-1,-4 7-28,9 8 0,-3 8-2,0 4 1,1 6-3,5 6 1,-2 0-1,0 4 0,4 4-1,0-1 1,0-6-1,0 3 0,-2-7 1,0-1-2,-2-4-1,0-12 0,4-3-4,-2-14-13,2 3-17,0-13-4,6-1-4,-2-13-1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3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27 26,'0'-10'37,"0"2"0,0 8-14,0-9-6,0 9-3,0 0-5,0 0-1,-5 7-3,5 7-1,-2 5-2,0 9 0,1 5 0,-3 9 0,1 5 1,-4 5-1,0 1-1,-1 2 1,-1 1-1,-4-3 0,6-7-1,-5-1 0,2-7 1,3-5-1,0-5 0,1-4 0,2-9-1,1-2 0,1-6-3,2-7-4,0 0-9,5-9-19,5-15-3,-3-6-4,10-9 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4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153-1 85,'0'0'38,"0"9"-2,-3 7-15,-4 13-16,0 9-3,-1 9 2,-4 6-1,2 5 0,-2 1-1,3 0 0,-3 1 0,-1 0-1,2-5-1,2-6 1,-3-5-1,6-4 0,-4 0 1,5-8-2,2-5-1,-1-12 0,1-2-2,3-13-7,0 14-23,0-14-6,0 0-2,9-11-2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4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89,'13'0'39,"4"3"-8,-3-3-25,6 2 1,-4-1 0,1 9-1,-5 1 0,-6 5-2,-4 0-2,-2 4 1,-5 3-1,-10 3 0,-1 2-1,-2-4 0,1-2 0,0-5-1,3 1 0,6-4 0,1-6 0,5 0 1,2-8-1,5 11 0,2-7 0,2-3 1,2 1 0,5-2-2,1 0-1,0-2-7,6-2-28,0-4-3,-1-4-2,0 3-5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289 2 46,'5'-2'37,"5"2"-10,-10 0-6,0 0-4,0 0-5,0 0-2,0 0-3,0 0-2,-14 0-2,4 3 0,-3 0 0,-4 7-2,-9-2 1,6 5 0,-7 0 0,3 0 0,-3-1-1,1 0 1,3-1-1,-1-1 0,5-2 1,6 1-2,3-4 1,-1-1-1,11-4 0,-1 9 0,1-9 1,5 11-2,5-5 0,5 3 1,4-4 0,1 2 0,7 2 0,0-2 0,2 3 1,0-6-1,-2 2 1,2-3-1,-5 3 0,-4-4 0,-3 1-1,-3 1-2,-3 2-3,-11-6-11,0 0-20,0 7-3,0-7-2,-15 5-2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6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0 84,'-12'0'38,"5"0"-2,7 0-23,0 0-4,0 7-2,7-5-1,10 3-2,3-4-1,9 5 1,4-2-2,4 2 0,4 0 0,4 1-2,0 0 0,-4 0-1,-4 3-4,-7-5-25,1 6-9,-9-5-2,-4-6-4,-9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6912 1647 5651,'0'0'1600,"0"-15"753,0 15-144,0 0-1488,15 0-209,-15 0 0,0 0 64,0 0-15,0 0-129,0 0 0,0 15 0,-15-15-96,15 32 49,0-17 79,-15 0-96,15 16 80,-16-1-80,1-15-15,-16 16-65,15-16-160,1 17 64,-15-17-128,14 15 0,1-14 0,0-1-64,15 0 64,-16 1-64,16-1 0,-15 0-64,0 1-64,15-16 0,-16 15-128,0-15-321,16 0-63,0 0-272,-15 0-257,15 0-1776,0 0-2562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2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237 8 24,'2'-8'33,"-2"8"1,0 0-14,0 0-3,-7-1-5,2 0-1,5 1-5,-14 5-1,8 0-1,-6-1 1,3 8 0,-4 1-2,1 3 1,-2 4-2,1 3 1,-3 3 1,0 4-1,-1 0-2,0 3 1,1-1-1,1 1 1,2-1-1,4-1 0,-1 0 0,7 0-1,1-1 2,2 4-2,2-1 1,1 2 0,7 2 0,-1 1 0,4-2-1,-1-3 1,0-1-1,1-4 2,3-6-1,-4-2-1,-1-4 1,0-6-1,-1-1-1,-4-3 0,5-1-5,-11-5-10,6 0-21,-6 0-2,6-10-2,0-2-3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4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4 30,'0'0'33,"-7"-7"-1,7 7-10,0 0-7,0 0-2,0 0-4,-8 0-1,8 10 0,-4 5-4,2 5-1,-1 5 0,-4 3-1,2 1 0,0 2 0,-3-5 0,3-1-1,1-10 2,1-2-1,3-13 0,0 0-1,8 0 1,2-5-1,1-9-1,4-1 1,0-4 0,0-4-1,1-3 0,-1 2 0,-3 3 0,0 1 1,-2 5-1,-3 0 1,-2 8-1,-5 7 2,1 11-2,-1 2 1,0 5 0,0 1 0,0 2-2,0-1 2,0-1-1,9-6 0,-9-13 0,13 9 1,-1-9-1,2-1 1,0-7 0,-1-3-1,-1-3 1,3-3-1,-3 1 0,-5 3 0,5 2 0,-7 2 0,-5 9 1,0 0-1,8 6 1,-8 6 0,0 5-1,0-2-1,2 4-3,-2-3-2,7 2-13,-7-18-16,13 15-3,-2-15-1,-1-3-2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4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90 45 93,'0'-10'35,"0"1"-2,0 9-19,-5-12-4,5 12-2,-14-11-2,6 11-3,-1 0 0,-1 10-1,0 4 0,-2-2-1,0 5 0,9 1 0,-2 2-1,3-5 0,2-3 1,0-12-1,10 9 0,4-9 0,1 0 0,-1-3 1,1-7 0,-3 1 0,1-2-1,-2-1 0,-6 1 1,0 3-1,-5 8 1,2-10-1,-2 10 0,0 0 1,-4 6 0,2 5 0,2 0 0,0 4-1,6-3-1,2 0 0,6 0-3,-4-8-3,9 7-8,-6-11-20,6 0-2,-4-8-1,0-5-3,-1 0 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8 86,'-4'-8'35,"4"8"-1,0 7-17,12 9-7,-3-2-1,8 4-3,0 1-2,1 0-2,4-2-1,-3 1-2,-2-3-2,-5-6-3,5 3-16,-7-8-13,-3-4 0,-7 0-2,10-9-3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5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209-1 67,'0'0'36,"-8"0"-1,-2 5-11,3 14-7,-10-1-5,2 9-4,-7-2-2,-2 2-2,0 0-1,-3-2-2,5-3-8,0-5-27,10-7-2,12-10-3,0 0-1,12-20-5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6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35 69,'-5'-12'35,"4"3"0,1 9-10,-9-15-11,9 15-4,0 0-1,0 0-4,0 0-1,0 6-1,0 9 0,2 5-1,-2 7 0,0 5 1,-7 4-2,0 4 1,-8 4 0,-2 1 0,-5 0-1,-4-3-1,3-2 1,1-1-1,1-10 0,4-1 0,4-9 0,3-5 0,8-1 0,2-3 1,0-10 0,10 6 0,5-5 0,2-1 1,5 0-2,2-3 1,7-3 0,-2-1 0,1 2-1,-6 0-1,-2 0 1,-3 0-1,-4 5-1,-5-4-4,2 6-14,-12-2-16,12 0-3,-12 0-2,8 0-4,-8 0 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6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 0 120,'3'4'37,"-3"6"-1,-12 2-26,6 3-2,-5 9-1,1 3-3,-6 6-1,3 3 0,-3 4-2,2 1 2,-4-2-2,-2 1 1,2-1-1,-2-5 0,4-5 1,-1-3-2,9-4 1,-4-4-2,7-5-1,2-3 0,3-10-5,0 0-15,8-10-16,4-3 1,4-5-5,1-5-2,6-2 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7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 58 101,'0'0'36,"-9"-14"-1,1 2-21,-1 6-4,-4-6-2,1 6-1,-9-2-2,1 8-1,-5 0-1,1 1 0,-1 8-1,1 5-1,1 3 0,3 1 0,3 4-1,8 3 0,4-3 0,5 0 0,2-2 1,7-1-2,11-2 2,2-2-1,5-8 0,8-4 1,-1-3-1,2-5 1,0-4-1,-5-3 1,-2-5 0,-9-4 1,-6-3 0,-9 2-1,-7 3 1,-10 4-1,-8 1 0,-7 4-2,-1 5-2,-6-3-12,9 9-23,-2-1 0,12 0-4,10-6-3,6-7-4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7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4 81,'4'-12'36,"-4"12"-2,0 0-17,0 0-3,8 0-3,-8 0-3,16 20-2,-4-6-1,0 11-1,5 2-1,2 5 0,-2 2 0,-2 6-1,-3 0 1,-5 4-1,-7 4-1,-3-1 2,-13 2-1,-4 3-1,-5 0 0,-7-1 0,0-2 0,-1-8 0,0-1-1,8-11-1,4-6-3,2-10-5,14-3-27,5-10-4,0-9-1,12-9-2,10-11-6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9.7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5 89,'0'0'36,"0"-10"-3,0 10-19,0 0-3,0 0-2,0 0-4,0 0 0,0 4-1,-3 10-2,-2 1 1,1 7-1,-4 2 0,-1 7-1,-1 1 2,0 3-3,-4 1 2,4 0-1,-2-1 0,1-4 0,4-4-1,2-3 1,1-1-1,4-6 0,0-6-1,4-3 1,-4-8 0,8 9 0,-8-9 0,14 1-1,-6-1 0,1-3-3,3-4-3,-4-7-19,9 4-9,-5-9-2,3 2-4,-5-8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6928 1801 5138,'0'0'1217,"0"0"784,0 0-224,0 0-977,0 0-160,0 0 49,0 0-193,0 0 16,0 0-64,0 0 49,0 0-129,-15 15 16,15-15-48,0 0-80,0 16 176,-16-16-176,16 16-15,0-1-81,0-15-16,0 15-64,0 1 80,0 14-80,0-14-16,-15-1 96,15 16-96,0-16 80,-16 1-64,16-1-16,0 1 32,-15-1-32,15 0-64,0-15 80,0 16-80,0-16 0,0 15 0,0-15 0,0 0 0,15 0 0,-15 0 0,16 0 0,-16 15-80,15-15 16,-15 0-240,0 0-144,16 0-257,-16-15-143,15 15-128,-15 0-1826,15 0-2256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10 120,'-10'4'35,"3"-4"-1,7 0-22,0 0-4,0 0-2,14 0-2,1-2-1,3 0-2,4-1 1,2-1-1,0 3 0,-1-1-1,-1 2-1,-3 0-3,-5-3-4,3 3-26,-6 0-1,0 3-3,-5-3-3,4 2-2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32 124,'0'0'36,"0"0"-1,3-2-26,-3 2-4,19 0-1,-7 0-1,5 0-1,0 2-2,2-2 0,-2 0-2,-2 0-3,4 1-10,-8-2-20,1-3-1,-1-6-2,-3 5-3,2-8 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2 108,'0'0'36,"-7"-8"-2,7 8-13,0 0-14,-7 11-1,4-2-2,-1 6-1,-1 1 0,0 6-1,0 4 0,-3 1-1,1 7-1,-3 1 1,0-2-1,2-1 1,-1-3-1,1-5 0,2-6 1,3-4-1,3-14 1,0 0-1,3 0 1,8-7-1,1-5 1,4-4-1,1-5 0,6 1 0,-2 1 0,1-3 0,0 7-1,-5 4 2,-4 4-1,-1-1 0,-12 8 0,0 0 0,0 0 0,-8 9 1,-7 1-1,-2-2 0,3 2 0,-3 2 0,2-3 0,1 3 0,7-3 0,2-1 1,2 0-1,3-8 0,3 13 0,6-5-1,1-1 1,5 1 1,-3-3 0,3 1-1,1 0-1,-3-1 0,3 3-4,-4-8-15,4 7-17,-6-5-2,5 3-3,-6-3-5,1-2 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35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331 5 25,'0'0'31,"5"-9"-7,-5 9-3,0 0-1,0 0-3,0 0-3,0 0-3,0 0 0,-10 0-4,5 6-1,-1 1 1,-5 3-4,-2 0 1,3 7-2,-7 0 1,-2 3-1,1 4 0,-6 3 0,1 0-1,-4 2 1,1 0-1,-1 3 0,4-3 0,1 0 0,-2 0 0,12-4-1,1 1 1,6-2-1,1-4 1,8-3-1,6-2 1,7-3-1,1-1 1,9-4 0,-2-1-1,6-2 0,-1-2 0,-5-2 1,6-2-1,-4-3 0,-4-3 1,-1-2-1,-3-1 1,-2-5-1,-4-1 1,-3 1 0,-5 0-1,-3-2 1,-4-1-1,-8 2 0,0-2 0,-5 4 0,-5 4 0,-4 4 0,4 4 0,-4 3-1,-1 2-2,5 2-7,5 6-25,-2 0-3,7-3-4,-1-4-4,11-3-2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8:4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9:12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349 465 34,'0'0'32,"6"-9"-4,-6-2-9,0 11-2,0-12-4,0 12-3,0-15-1,0 15-1,-8-13-1,8 13-1,-16-14-1,6 10-1,1-1-1,-5 4-1,-1 1 1,3 2-2,-6 6 1,3 4-1,-2 7 0,6 1 0,-4 1 0,4 5 0,3 0-1,6-2 1,2-3-1,2-1 1,4-3 0,9-6 0,1-6 1,1-3-1,9-2 0,1-10 0,2-3 1,-3-6-1,5-3 0,-7-8 0,-3-6 0,-1-5 0,-8-6 0,-11 0 0,-1-7-1,-9 1 1,-11 1 0,-5-1-1,-8 8 0,0 6 1,-6 11-1,-2 11 0,-2 8 1,2 10-1,2 14 1,8 9-1,0 7 0,6 6 0,5 4-2,9 1-2,9-1-4,2-10-21,17 1-8,7-12-4,10-7-3,4-11-2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0 113,'0'0'38,"-13"1"-3,7 12-26,-3 1-4,5 9-1,-4 4 0,-1 0-2,-1 11 1,-1 1-2,1-1 1,1 7-1,-2-3 0,1-1 0,1-1-1,1-5 1,4-5-1,2-6 1,2 0-1,2-8 0,4-7 0,7-2 1,2-4-1,4-3 1,0 0-1,4-6 1,2-2-1,1-1-1,1-4-1,-5 1-3,3 7-8,-8-10-25,0 6 1,-7-4-4,-7 4-3,-3-5 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0 120 123,'0'0'37,"0"0"-2,15-11-29,4 7-2,8-1-2,1-3-2,1 3-4,1-7-7,0 2-24,-3-4-1,-6 0-4,-10-5-1,-1 1 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27 101 117,'-15'-26'38,"7"10"-1,4-2-26,8 6-3,11 2-3,6 5-2,9 0-1,4 1-2,6 4-3,4-5-5,5 5-28,-9 0-2,0 6-3,-8-2-2,-8 3-3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2.2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4719 1648 3890,'0'0'736,"0"0"96,0-15-367,15 15-33,-15 0 0,0 0 32,0-15-15,0 15 79,0 0 0,0 0-16,0-16-48,0 16 81,0 0-113,15 0-80,-15 0-32,0-15 0,0 15 1,0 0-81,0 15 32,0-15-48,0 0-32,0 16 16,0-16 0,0 15 64,0-15-96,-15 15 144,15 1-143,0-1 95,0 16-80,0 0 0,0 0-32,-15 15 16,15-16-80,-16 17-16,16-1 0,-15 0-80,15 0 0,-15 1 0,15 14 0,-16-15 0,0 1 0,1-1 0,15-16 0,-15 1 0,-1-16 0,16 1 0,-15-1 0,15 1 0,0-16 0,0 0-80,0 15-96,0-15 0,0 0 16,0-15-112,0 15-208,0 0-97,0-16-15,0 1-1393,0 15-720,15-31-513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6797 1910 7123,'0'0'2369,"0"0"289,15 0-1762,-15 0-224,0 0 113,0 0-65,16 0 48,-16 0-191,16 0-33,-1 0-256,0 0 0,1 0-192,-1 0-32,1 0-128,-1 0-176,-15 0-192,15 0-112,1 0-401,-1 0 17,-15 0-1233,15 0-881,-15 0-992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6.9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11 66,'0'0'37,"2"-11"-1,-2 3-16,0 8-6,0 0-3,0 0-3,0 0-3,0 0-2,0 0-1,-2 8 0,2 6-1,0 3 1,-4 7-1,2 4 0,-5 3 0,2 4 0,-5 7 0,1-3 0,-3 1-1,2-6 0,-1-1 1,5-2-1,2-6 1,4-4-1,0-5 1,0-4 0,8 0 0,-1-4-1,4-3 0,6-5-2,0 0-4,-3-11-13,7 1-18,-4-4 0,1-4-6,-5-2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1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29 101,'0'0'37,"0"0"-1,0 0-22,8-9-4,13 8-5,3-7-1,5 3-3,5 4-2,0-5-3,2 6-13,-2 0-18,-2 0-3,-11 0-3,-4 0-1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7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38 66,'-13'5'36,"1"-5"-1,12 0-18,-15 1-5,15-1-2,0 0-4,0 0-1,0 0 0,12 7-2,3-3-1,6 1 1,7-2 0,18 0 0,5-1 0,11-2-1,8-3 1,6-2-1,0-5 0,0 1-1,-4 1 0,-6-1 0,-9-2 0,-6 7-1,-5 0 1,-9 4-1,-8 0-1,-8 0-2,-4 4-4,-17-4-25,4 17-5,-10-14-4,-7 6-2,-6-2-2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2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315 317 105,'2'-14'39,"-2"14"-4,-8-19-23,-1 11-2,-8 4-3,-2 2-2,-4 2-2,-2 1-1,-1 11-1,-5 5 0,3 7 0,1 5-2,5 3 1,3 4 0,5-3 0,7 2 0,7-9 0,0-5 1,13-8 0,4-5 0,4-8 0,4-17 0,-1 0 1,5-8 0,-5-6 1,1-4-1,-4-7-1,-2 0 0,-6-3 1,-5-4-1,-3 0 0,-5 0-1,-9 2 0,-6 5 0,-4 9 0,-4 10-1,-7 14 0,-3 9-1,-3 18-1,-1 9-1,8 12-4,-1-5-19,15 8-13,5-5 0,10-8-4,15-11-1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48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76 85 132,'0'0'38,"-15"15"-1,5 0-31,-1 9-2,3 5-1,-3 6 0,5 7-1,-1-1 0,1 2-1,4 1 0,2-3 0,0-4 0,4-4 0,5-8-1,1-10 0,7-7 1,2-8 0,0-6-1,3-7 2,3-6-1,-4-6-1,0 0 1,-2 0-1,-2 4 0,-4 4 0,-2 5 0,-1 8-1,-10 4 1,13 11 0,-7 8-1,0 6 1,-3 1 0,3 1 0,0-3 0,3-7 1,1-3 0,3-5 0,2-11 1,4-12-1,0-6 1,4-5 0,1-12 0,5-1 0,-3-10-1,1-7-1,3 4-1,-5-1-1,3 5-4,-15-1-20,4 17-14,-9 0-3,-2 8-3,-6 8-4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5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39,'0'0'37,"0"0"-3,0 0-13,0 0-5,0 0-4,0 0-4,7-4-1,-7 4-2,23-1-1,-8 1-2,8-2 0,-1 2 0,5 0 0,3 0 0,-3 0-1,1 0 0,-5 0-2,-2 0-4,-6-4-8,-4 4-22,-11 0-1,0 0-3,0 0-2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93,'-8'8'37,"8"-8"-3,0 0-20,13 1-8,5-1-1,7-3-1,2-1-2,6-2-1,2-2-3,6 8-9,-2-8-23,0 4-3,-7-2-2,-5 2-4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5.4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755 214 14,'0'0'33,"0"0"4,0 0-14,0 0-6,0-4-2,0 4-3,0 0-3,0 0-3,0-12 0,0 12-2,0 0-1,0-8-1,0 8 0,5-8-1,-5 8 0,10-15-1,-5 5 1,7-3-1,-5-3 1,7 0-1,-3-1 1,4-1-1,-2 0 0,-1 2 0,-1 2 0,-3 5 1,-1-3-1,-7 12 2,8-8-1,-8 8 0,0 0 0,0 0 0,-13 0 0,3 1 0,-3 2 0,-6 0 1,0 0-1,-2 2 1,-5-3 0,-3 5 0,-1-5 0,-4 5 0,-2-3 0,-2 4-1,-6 2 0,1 0 1,-3 2-1,3-1-1,1 4 0,0-1-1,8-1 1,6 1 0,7-4 1,4 3-2,6-1 0,7 1 1,4 2 0,0 3 0,9 5 0,6 1 0,1 1-1,8 2 2,3 0-2,-1-1 2,3 1-2,-1-5 1,-5-3 0,-2-1-1,-6-2 1,-8 4 0,-5-2 0,-6 1 0,-14 4 0,-7 1 0,-9 7 0,-6-1 1,-4 0-1,-5 3 0,4-2 1,1-5 0,4 3-1,6-2 1,4-4-1,7-3 0,6-2 0,6-4 0,1 0 0,6 2-1,4-8 1,4 1 0,8-5 0,3 0-1,6 1 2,-1 2-1,7-3 0,1-1 0,1 1 0,3-2 0,0 1 0,2-1-1,2 0 1,2-2 0,0-2 0,2 1 0,4-2-1,-3-2 1,3-2 0,-4 0 0,-3-2 0,-2 0 0,-3 1-1,0 1 1,-7-1 0,-6 1 0,-2 0 1,-6 2-1,-11 5 1,13-2 0,-13 2-1,0 0-3,0 0-18,0 0-18,6-9-2,-6-1-2,0-6-6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1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26 19,'2'-15'35,"-2"15"-5,0 0-9,0-11-3,0 11-5,0 0-2,0 0-5,0 0-2,-9 0-1,9 0-1,-6 10 1,2 3-1,-4 3 1,1 4-1,3 7 0,-7 4 1,1 7-1,-3-3 0,-2 9-1,2-6 1,-1 1-2,-1-3 1,6-5-1,-3-7 0,5-4 1,1-6 0,2-6 0,4-8 2,0 0-1,0 0-1,8-11 0,-2-1 1,3-4-1,4-4-1,2-3 0,2 3 1,2-1-2,2-4 2,-2 3-1,-2 3 0,-2 2 0,-1 8 1,-7 1 0,-7 8 0,10-13-1,-10 13 1,0 0 0,0 0-1,-12 4 0,5 3 0,-1 3 0,-3 0 0,-2 9 0,3-5 0,1 2 0,3 3 0,2-1 0,2-3 0,2-2 1,4-1-1,4-4 0,3-1 0,2 3 0,-1-6 1,1-3-1,2 3 0,-5 0-1,3-3-1,-6 0-3,5 6-10,-12-7-21,15 0-3,-15 0-4,13-5-1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23 95,'0'0'39,"0"0"-2,0 0-27,0 0-3,0 0-1,15-7-3,-1 5-1,3-1-1,2 3 0,0 0 0,0-5-1,0 3-2,-4-2-2,-2 4-6,-13 0-26,0 0-2,0 0-2,0 4-5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1909 7700,'0'0'2577,"0"0"16,0 0-1745,15 0-159,-15 0-129,0 0-48,16 0-96,-16 0-64,15 0-111,-15 0-17,15 0-64,0 0 0,1 0-160,-16 0 80,16 0-160,-16 0-160,15 0-225,-15 0-303,15-15-208,-15 15-1794,0 0-2400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6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96,'0'0'40,"14"0"-4,-14 0-27,17 0-3,0 0-1,2 0-3,0 0-2,3-6-5,3 8-17,-2-2-13,-4-1-5,-6-4-2,4 0-1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8:58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0 97,'0'0'39,"0"0"0,3 6-21,-6 8-12,1 2-2,-4 7-1,0 6-1,1 1 0,-1 2-1,-2 4-3,3-6-5,5-3-31,-4-4-2,2-8-1,2-15-6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0.8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31 34,'0'0'37,"0"-15"-1,0 6-18,0 9-3,0 0-2,0-7-3,0 7-3,0 0-2,0 0-1,0 0-2,0 0 0,-4 10 0,1 1 0,3 8-1,-4 2 2,0 3-2,0 5 0,-3 1 1,1 2-1,0-2 0,-3-1 0,3-1-1,0-3 1,3-1-1,-3-8 1,4 0-1,2-6 1,0-1-1,0-9 1,13 13 0,-5-10-1,3-2 1,1-1-2,-1 0 0,2 0-2,-3-4-5,5 0-26,-15 4-3,15-17-3,-13 9-2,0-2 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1.0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97 99,'0'0'37,"-11"-9"-1,11-2-26,7 6-3,5-3-2,8 3-1,-1 0-2,14-4-1,-3 5-2,2-5-5,4 5-30,-4-4 0,-1 0-5,-5-4-2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3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341 452 23,'0'0'30,"0"0"-5,4-11-6,-4 11-3,2-9-3,-2 9-2,0 0-1,3-9-1,-3 9-1,0-9 0,0 9-2,-3-10-1,-7 3-1,10 7 1,-15-17-2,4 10-1,-6 0 1,0-1-1,-2 6 0,-2 2-2,0 5 1,-2 4-1,2 6 1,0 6-2,4 2 1,0 5 1,8-3-2,-1 3 2,10-3-1,0-1 0,10-8 1,3-2 0,8-6 0,6-6 0,3-3 0,2-11 1,2-4 0,4-7 0,-6-2-1,4-9 0,-5-8 1,-5 0-2,-7-9 1,-4 3 0,-9-3 0,-6 0-1,-6 0 0,-11 6 0,-7 6 0,-9 9 0,-5 7 0,-3 12 0,-5 8-1,-3 5 1,4 12 1,-1 7-1,6 2 0,6 4-2,6 2 0,13-3-2,11 5-3,4-6-23,17 3-10,4-6-2,13 0-2,2-8-2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178 0 109,'0'0'38,"0"0"-3,0 0-29,0 0 1,0 8-2,-2 6-1,0 3-1,-2 6 0,-4 6-1,1 3 0,-8 5 0,3 6 0,-5-2-2,-2 2 1,0 0-1,-1-5 0,1-1 0,3-6 0,5-3 0,4-8 0,7-4 0,0-7 0,9-1 0,4-2 0,10-5 1,4-1-1,-1-3 0,6-1 1,0-6 0,1 1-1,-5 0 1,-1 3-2,-5-4 0,-6 2-3,-3 3-4,-13-6-22,0 11-9,-8-16-1,-5 5-3,-8-6-3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4.9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53 107,'0'0'38,"11"0"-1,2-4-26,10 4-5,2 0-1,5 0-2,0 0-2,1-5-1,-3 5-5,-3-9-9,-6 6-22,-8-5-3,-7 0-1,-4-7-3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13 104 84,'-8'-15'39,"3"-4"-1,5 9-15,11-4-13,8 7-2,4-3-3,5 1-1,4 3-2,3 0-3,2 2-2,-8-1-7,9 5-27,-10 0-1,-7 1-1,-12 3-6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6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119-1 99,'0'0'37,"-10"0"0,10 0-25,-9 12-4,7 1-2,-4 2-1,3 4-1,-5 2-1,4 5 0,-1 2-1,-3 4 0,-1 1-1,-1-2-1,1 1 1,-5-1-1,7 0 1,-3-2-2,8-6 2,0-4-1,2-4 0,2-4 0,10 0 0,-1-7-1,4-2-1,4-2 0,4-2-2,-6-6-2,13 2-22,-11-6-10,-2-3-2,-5-3-2,-3 2-2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5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70 105,'0'0'39,"0"0"-2,0 0-25,11-11-5,10 5-2,12 2-1,3-2-2,3 1-2,5-3-3,-6-2-16,2 5-17,-8-1-3,-6 4-3,-9-5-4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7035 1840 7251,'15'-15'2481,"1"15"129,-16 0-1506,15 0-335,0 0-17,1 0-160,-16 0 96,15 0-223,1 0-65,-16 15-176,15-15-16,-15 16-64,15-1-48,-15 0-32,0 1 80,0-1-64,0 1 0,0-16-16,-15 15 0,15 0 16,-15 1-80,-1 0 0,1-1 64,-1-15-64,1 15 80,0 1-15,-1-16 15,16 15 48,-15-15-48,15 16-16,0-16 80,0 0-80,0 0 16,0 0 32,0 15 16,0-15 0,15 0 80,-15 0-80,16 0 0,-1 15-64,0-15 96,1 0-96,-1 0-16,1 0-96,-1 0-112,0 0-160,1 0-272,-1 0-385,-15 0 1762,0-15-3859,15 15-2896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06.7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 62,'0'0'37,"0"0"-3,0 0-21,4-5-4,5 5-2,8 0-1,2 1 0,8 7-2,1-4 0,10 2-2,0 1 1,8 1 1,3-5-1,8 3 0,1-4-1,3 3 0,0-4 0,-1 2 0,1-2-1,-2 0 1,-6 0-1,-8 4 0,-1-4 1,-4 2-1,-8-1 0,2 4 0,-8-6 1,3 2-1,-6 2-1,-3-4 1,-2 0-2,-3 0 0,0 0-3,-15 0-12,11-5-22,-11 5-2,0-10-3,0 10-3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1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324 358 30,'7'-8'39,"-7"8"-1,0 0-15,4-17-4,-4 17-5,0-13-3,0 13-3,-9-12-1,9 12-2,-15-8-1,3 7 0,-3 1-2,-2 2 0,-2 6-2,-4 5 1,3 11-1,-1 3 0,0 6 0,4 3-1,2-3 0,5 1 1,6-3 0,4-2 0,10-13 0,9-6 1,2-10 0,5-6 0,4-9 1,1-12-1,-1-1 1,2-8-2,-5-2 2,-4-6 0,-6 1-1,-4-7 0,-7 0-1,-6 2 1,-4-2-1,-9 3 2,-8 6-2,-4 6 0,-7 13 0,-8 7 0,2 15 0,-5 7 0,-1 15-1,0 9-1,7 3-1,6 1-2,12 8-8,6-8-27,17-3 0,11-5-5,15-8-1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0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0 103,'-3'8'37,"-7"7"0,-9 4-31,4 4-3,2 2 2,3 2-4,3 0 1,7-2-1,2-4 0,11-5 0,8-12 0,7-2 1,2-2-1,5-7 1,1-7-1,-4-7 1,-2 0-1,-3 0 1,-7-1-2,-6 1 2,-3 2-1,-7 5 0,-4 4 0,0 10 0,-10 8 0,1 7-1,-2 11 1,1 7-2,1 5 2,-1 11-1,1 3 0,3 1 1,-2 2 0,-3-2 0,2-5 0,-9-4 0,-4-5 0,-7-9 0,1-9-1,-8-4 1,0-10-3,-2-4-1,4-3-3,-2-10-15,11-2-20,8-3-2,8 0-2,5-12-5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0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11 89,'0'0'41,"12"-11"-3,-12 11-22,0 0-4,0 0-3,0 0-2,0 8-3,-4 10 0,-4-1-1,-1 9 0,-1 0-2,-3 6-1,7 2 1,-7-1-1,9-4 0,2 0 0,2-6 0,0-1 0,4-5 0,8-5 0,-3-4 0,8-5-1,-2 1-2,4-4 0,0 0-5,-7-16-10,1 9-22,-2-8-2,-3 0-2,-8-2-2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1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66 93,'0'0'41,"-9"-6"-3,9 6-25,7-7-3,10 1-5,2-1-1,4-3-3,5 2-3,-3 1-6,5 7-30,1-8-1,-9 6-3,7-3-4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1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393 375 40,'2'-10'29,"-2"10"-4,12-21-2,-12 21-5,5-20-2,-5 20-4,2-21-1,-2 21-2,-4-15-1,4 15-3,-20-4-1,3 4-1,-4 7-1,0 9-1,-4 8 0,-3 1 0,-1 12-1,1-2 0,7 2 1,2-1-1,10-1 1,-1-4 0,10-7 0,13-7 1,8-11 0,4-6 0,11-2 0,0-11 0,4-8 0,0-8-1,-4-8 0,0-3 0,-10-8 0,-3-1-1,-8-6 0,-11 1 0,-4-3 0,-8 2 0,-11 6 0,-13 7-1,0 12 0,-14 7 1,-1 13 0,-12 10 0,0 13 1,1 11-2,7 9 2,7 2-2,12 7 0,9 0-2,21-2-3,6-11-13,26 3-19,4-11 0,14-4-4,-3-12-3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4.6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181 14 117,'0'0'36,"0"-15"0,0 15-27,0 0-3,-6 0-1,-5 8-2,5 13 0,-1 5-1,-1 5-1,2 0 1,6 5-1,0-3 1,8-7-1,7-6 0,4-8 0,4-11 0,3-3-1,1-9 1,-3-5-1,-3-6 1,2 0-1,-8-2 1,-4-3-1,-7 8 0,0 4 0,-4 3 0,0 12 0,-9-2 0,-1 15 0,1 11 0,-3 11 1,3 6 0,-3 4 0,3 2 1,-4 4 1,-2 0-2,-3-9 1,0-1 0,-5-4-1,-4-9 1,-3-3-2,0-6-1,-3-8-1,1-6-4,8-7-6,8-2-26,9-12-2,7 0-2,2-8-4,13 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49-1 124,'6'-7'37,"-6"7"1,0 0-28,0 0-3,0 17 0,-6-3-2,2 8-2,-5 2 0,1 5 0,-1 0-2,3 2 0,0-2 0,-1-2 0,7-3-1,0-5 0,0-4-1,9-5-2,1-5-1,5-5-8,4-1-26,-4-10 0,-6 2-3,5-9-1,-9 0-3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5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0-27,6 0-4,13 0-2,7 0-2,1 1-2,5 3-7,-4-4-25,5 1-4,-7-1-3,-3 3-3,-10-2-2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6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52,'0'0'35,"0"0"-1,0 0-17,0 0-3,0-9-4,8 9-1,-8 0-2,22 0-2,-10 2-1,14 3 1,1-3-2,7 5 0,6-2 0,1-1-1,5 2 0,7-4 0,-2-1-1,0-1 1,2 0-1,0-1 0,-3-4 1,3 2-1,-8-1 0,4-1 0,-7 4 0,-2-1 0,-4 2 0,-6 0 0,-1 2 0,-7-1-1,-1 0 1,-4 0 0,-2 2 0,1-2 0,-7-1-1,1 2 1,-10-2 0,9 0 0,-9 0-1,0 0-1,11 0-2,-11 0-5,0 0-24,0 0-5,-9 0-3,-2-3-3,-3 0-4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7275 1863 7411,'0'0'2722,"0"0"15,0 0-1392,0 0-513,15 0-176,-15 0 49,16 0-81,-16 0-256,15 0 16,-15 0-176,0 0-48,0 0-96,0 0 0,15 0-64,-15 0-64,0 0-160,0 0-224,0 0-224,15 0-209,-15 0-703,0 0-1442,0 0-2000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7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409 243 64,'0'-9'36,"0"9"-2,-6-11-18,6 11-4,-15-10-2,6 8-3,-7 0-1,1 2 1,-4 0-4,-2 2 0,-3 7-1,-3 5-1,1 4 0,-5 7-1,5 3 0,-1 5 0,3-3 0,9 3-1,1-5 1,10-3 0,4 0 0,12-12 1,5-6 0,9-7 0,3-8 1,3-6 1,-4-6-1,8-5 1,-5-6 0,-5-3-1,-3 1-2,-4-7 2,-6-1-1,-7-1 0,-4 0-1,-4-1 0,-11 0 0,-6 9 0,-8 8 1,-9 9-1,0 14 0,-5 4-1,-3 18 1,0 8-1,3 9-2,5 1-2,9 7-9,8-9-25,15-3 0,12-10-3,15-10-2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4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116 0 113,'0'0'38,"0"0"-2,-2-3-26,0 8-3,-2 10-1,2 5-1,-3 2-3,1 10 0,0 3-1,-4 6 1,-3 2-2,2 0 1,-5 0-1,1-4-1,4-7 2,-5-4-1,7-7 1,-1-9-1,8-12 1,0 0-1,13-7 1,1-12-1,1 3 0,8-8 1,1-2-2,1 1 2,3-2-2,-3 6 2,-4 5-2,0 5 2,-6 7-1,-6 6 0,1 9 1,-7 6-1,-3 6 1,0 5-1,-3-3 1,-7 4-1,4-1 0,-1-3-1,1-4-1,2-5-2,4-1-8,0-15-25,0 10-4,0-10 1,19-10-6,-7-4 3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8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8 119,'9'-9'38,"-9"9"0,0 0-25,0 0-5,0 0-2,-5 11-2,1 5 0,-6 0-1,1 9-2,-4 3 1,-1 5-1,-1 2 0,2 4-1,0-1 0,-2 0 0,11-1 0,-2-8 0,6-3 0,2-5 0,6-6-2,5-8 0,4-4-3,-2-3-3,8 0-20,-6-11-11,2 1-2,-8-6-1,4-6-2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19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44 122,'-11'2'39,"11"-2"-1,0 0-28,9-2-4,8 2-1,4-5-2,4-1-2,1 1-2,7-5-10,-1 10-26,-10-3-2,1 2-2,-4-6-4,-4 0-1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305 455 39,'0'0'33,"13"-9"-2,-1 5-10,-5-8-5,7 4 0,-7-7-4,5 6-1,-9-4-3,1 4 0,-4-5-3,-6 4-1,-7 2 0,-6 2-2,-2 3 0,-3 3-1,-9 4 0,5 8 0,-4 6 0,2 5 0,-1 7-1,5 2 0,5 2 0,4-1 1,4-2 0,11-5 1,2-7-1,13-4 1,8-11 1,5-4-1,8-7 0,4-7 1,2-10-1,2-4-1,-2-10 0,-4-4-1,-10-7 1,1-3 0,-14-4-1,-7 1 0,-6-2-1,-16 2 1,-6 10 0,-9 1 0,-5 15-1,-2 12 0,-5 13 1,-3 8 1,5 11 0,-5 12-1,14 14-1,0 5-2,11 10-5,4-10-19,15 8-10,4-14-3,19-1-2,9-14-5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1.8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0 115,'0'0'36,"0"0"-2,0 0-23,0 17-4,-6 4-2,-7 7-1,3 9-1,-3 6-1,-4 5 0,4 3 0,-4 1 0,-1-2 0,-1-3-1,3-9-1,1-4 1,4-10 0,1-6 0,5-10-1,5-8 0,0 0 1,0 0-1,7-8 1,5-8-2,1-6 2,0 2-1,11-7 0,-7 2 0,8 0 1,-3 0-1,1 5 0,0 7 1,1 6 0,-6 7 0,-2 7 0,-3 6 0,-7 8 0,-5 4 0,-1 3 0,-3 2 0,-9 0-1,3-3 0,-4-2-2,-1-6-3,9 1-8,-6-9-24,11-11-1,0 0-1,0 0-4,13-4-2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149 0 135,'0'0'37,"0"0"-2,0 0-26,-11 11-3,1 6-1,-7 3-2,6 5-1,-6 4 0,-2 1-1,0 1 0,4 0 0,2-2 0,5-4-1,2 0 0,6-7 1,2-4-2,10-7-1,1-4-1,6-3-5,7 0-16,-7-10-14,4-1-1,-10-6-1,2 1-4,-15 1 4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2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16 125,'0'0'35,"0"0"1,10-7-28,18 7-3,3-3-1,3 2-6,6 1-26,-6-1-6,0 1-2,-8-3-4,-3 2-1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1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6 38,'0'0'33,"-13"-4"-2,13 4-12,-8-2-3,8 2-3,0 0-3,0 0-2,0 0 0,0 0-3,0 0 0,12 2-2,7 4 3,1-4-3,13 2 1,4-1-1,5-2 0,11-1 0,4 0 0,2 0 0,3-1-1,3-2 1,-1 2 0,-3-3-1,-2 4 0,-10 0 0,2 0-1,-9 0 1,-3 0-1,-8 0-1,-7 4 1,-3-4 0,-6 1-1,-5-1 0,-10 0-1,15 1-2,-15-1-6,0 0-27,0 0-1,0 0-4,-19 0-2,4 4-4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4.8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322 307 83,'11'-2'36,"-11"2"-1,2-10-10,-2 0-16,0 10 1,-5-11-4,5 11-1,-25-7-2,12 7-1,-7 4-2,-1 9 1,-6 1-1,2 10 0,0 0 1,-1 5-2,7 1 1,6 0 0,4-4 0,9-3 1,0-2 1,13-10-1,7-9 2,3-7-1,5-7 1,2-10 0,2-2-1,-1-6 0,1-6 0,-5-1 0,-5-4-2,2-1 2,-12-6-1,-10 1-1,-2 2 0,-8 2 1,-13 5-1,-10 10 0,1 13 0,-13 10-1,-4 11 1,-4 13-1,1 12-1,5 6-1,8 6-2,6-8-9,24 3-23,7-10-2,13-2-2,16-11-2,15-9-1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1848 7123,'0'0'2369,"0"0"401,0 0-1586,0 0-415,0 0-209,0 0-32,0 0-208,0 0 144,0 0-304,0 0-160,0 0-160,0 23-368,0-23-256,0 0-1841,0 0-2402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5.3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15 126,'6'-11'38,"-6"1"0,0 10-26,0 0-5,0 6-1,-6 7-2,-4 6-1,0 3-1,-1 7 0,-6 3-2,5 1 1,-5 2-1,2 1 1,-2 0 0,0-1-1,6-5 1,-3 1-1,5-8 1,-1 1-1,5-8 0,-5-3 1,10-13-2,0 15 1,0-15 0,10-4 0,-1-3 0,2-7 0,5 0-1,3-5 0,5-1 1,3-3-1,3 3 0,-1-1 1,4 3-1,-1 6 1,-6 2 0,-3 3 0,-4 7 1,-4 2 0,-7 7 0,-2 4 0,-5 4 0,-1 1 0,-7 2-1,1-1 1,-1 1-2,-3 0 0,4-2-1,-3-6-2,5 5-6,-5-10-22,5 2-7,4-9-2,0 0-2,0-11-3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7.3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48 60,'8'-12'35,"-8"12"1,5-13-13,-5-1-4,0 14-5,4-9-3,-4 9-2,0 0-4,0 0-1,0 0 0,0 0-1,2 5 0,-4 9-1,-4 1 0,-3 5-2,0 10 1,-7 2 0,-1 1-1,0 4 1,-2 0-2,6-5 1,-2 2 1,2-6-1,3-8 0,3-3 0,3-6 0,4-11 0,0 10 0,0-10 0,4 0 0,9-3 1,0-4-1,2-4 0,0-2 0,6-2 0,8-3-1,-3 2 2,3-8-1,-1 4 0,2-1 0,-5 4 1,-4 4 0,-4 1-1,-8 7 1,-9 5 0,6-8-1,-12 8 0,-11 8 1,-2 1-1,-5 6 0,-1-2 0,2 0 0,1 5 0,3 1 0,4-4 1,7 1-2,2-5 1,6-1 0,6 0 0,3-4 0,7 0 1,3 0-2,1-2 2,5 0 0,-2 0-1,1-1-2,-5 1-3,6 6-16,-14-6-16,3 6-2,-14-10-3,15 4-3,-15-4-1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29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397 502 79,'2'-8'35,"-2"-3"-6,0 11-11,-2-19-3,2 19-4,-12-15-2,12 15-3,-19-14-1,6 11-2,-2 3-1,-4 0 0,-6 9 0,-1 6-1,-3 5-1,-1 5 2,2 5-2,-1 3 1,7-1-1,4-1 0,11-1 1,7-7 1,7-6-1,16-9 1,9-8 0,8-7 0,2-8 1,7-8 0,-3-3-2,-3-7 1,-1-12 0,-8 0-1,-9-10 0,-4-2 0,-8-5-1,-8 2 1,-5-1-1,-3 3-1,-12 6 1,-12 6 0,-5 16 0,-8 11-1,-9 8 1,-6 11 0,-6 12 0,0 10 1,7 11-2,0 5 0,13 1-2,14-1-2,18 8-7,9-12-24,26-3-1,7-9-4,20-3-2,3-12-2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0.1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199-1 96,'0'0'38,"0"-12"-4,0 12-6,0 4-20,0 9-2,-6 6 0,0 8-3,-3 9-1,-3 6 0,-1 9-1,-4 2 1,-2 2-2,0 1 1,-3-3-1,3-2 0,0-12 1,3-5 0,5-6-1,4-8 1,3-9-1,4-11 1,0 0-1,11 0 1,2-11-1,4-7 0,4-6 0,2-2 0,5-9 1,1 0-1,3 5 0,0-2 0,-3 4 0,-1 5 0,-7 11 1,0 10-1,-4 5 1,-4 10-1,-5 8 1,-5 3 0,-3 5-1,-3 4 1,-3-1 0,-2-2 0,1 0-1,-5-7 0,5 1 0,-3-10-2,5 0-3,5-14-7,0 0-24,0 0-2,0 0-2,4-7-4,3-4-1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2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74,'2'-9'35,"-2"9"-1,0-15-19,0 15-2,0 0-4,0 0-2,0 0-1,-4 11-3,-2-1 0,0 6 0,3 2-1,-3 4 0,0 2 0,-1 5 0,-3-4 0,3 6 0,-1-5-1,0-2 0,-1-1 0,1-1-1,6-8 1,-3-3 0,5-11-1,0 0 1,0 0 0,13 0-1,-2-10 1,3-4-1,1 0 1,4-1-1,0-2-1,0 2 1,0 1 0,-4 2 1,-2 2-1,0 1 1,-13 9-2,12-8 2,-12 8-1,0 0 1,-8 4-1,-3 2-1,-1 4 2,-5 2-2,2 0 2,0 3-1,2-2 0,1 3 1,5-5 0,5 3 0,2-4 0,2-1 0,5-2 0,7-3-1,5 0 1,0 0-1,-1-2-1,1 1-4,2 4-8,-9-3-22,3 4-3,-15-8-1,13 9-3,-13-9-3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84,'-7'-4'34,"7"4"-1,0 0-19,-8-9-1,8 9-4,0 0-1,0 0-4,0 0 1,11-6-2,5 6 0,4 2 0,13 0 0,6 0-1,9 1 0,7 3 1,7-2-2,5-1 1,5-3-1,-2 0 1,-2 0-1,2 2 0,-6-2 1,-5-2-2,-6-1 1,-7 2 0,-3 1-1,-10 0 0,-3 0 0,-7 0 0,-6 0 0,-4 0 0,-4 0 1,-9 0-2,12 4-1,-12-4-3,0 0-17,0 0-14,0 0-3,-12 2-3,5-2-3,-8-9 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3.9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4 234,'46'-1'1,"-2"1"-1,-11 0 0,-3 0 0,-6 0 0,-7 0 0,-4 0 0,-4 0 1,-9 0-2,12 4-1,-12-4-3,0 0-17,0 0-14,0 0-3,-12 2-3,5-2-3,-8-9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35.3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402 384 46,'9'-13'33,"-9"13"0,2-12-11,-2 3-8,0 9-5,-2-16-2,2 16-1,-9-16-1,9 16 0,-13-15-2,2 8 1,1 0 0,-3 3 0,-2 4-1,0 0 1,0 4-2,0 4-1,-2 5 1,0 4-1,2 5 0,0 1-1,0-1 1,6 2-1,0 0 0,7-2 1,2-2 0,3-5 0,9-8 0,4-1 0,3-6 0,0-2 1,5-9 0,-1-4 0,1-6 0,-3-1-1,0-7 2,-1 2-2,-3-3 1,0-8 1,-10 1-2,3-3-1,-10-3 1,0-2 0,-10 6-1,-7-3 1,-3 10-1,-10 9 0,-6 10-1,-7 11 2,-4 8-1,-1 13-1,-2 10 0,4 3-2,8 3-1,3-5-10,20 3-22,3-9-2,14-8-2,13-9-4,12-6-2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9:44.6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62 7,'0'0'26,"0"0"3,0-9-11,0 9 1,0 0-5,0 0-1,0-13 0,0 13-3,0 0-1,0 0-1,0 0-1,0 0-2,0 0 0,0 0-1,0 0-2,0 9 2,0 4-1,0 2-1,-2 3 0,1 4 1,-1 3-2,0 1 1,-4 5-1,6 3 1,-6-4-1,3 6 0,-1 6 0,-2-5-1,-3 1 0,3 0 1,0-5-1,-1-2 0,1-5 0,2-3 0,2-12 1,2-2 0,0-9 0,6-1 0,4-10 0,3-7 0,2-6 0,0-4 0,6-7-1,2-2 1,-1 0-1,-1-1 0,0 8 0,-2-2 0,-2 10-1,-6 3 1,-1 10 1,-10 9 0,11 2 0,-11 11-1,0 5 1,0 8-1,4-6 1,-2 2 0,4 0-1,1-5 0,-1-3 1,3-3-1,1-6 0,-1-5 1,5 0 0,-3-5 0,-2-3-1,1-5 1,3-3 0,0-6 0,-1-2 1,1-3 1,2-4-2,0-4 1,1 0-1,-1 1 0,0 2-1,0 3 1,-2 1-2,-3 6 0,-1 5-3,-3 3-3,2 10-23,-8 4-9,5-9-1,-5 9-3,0-11-3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2:15.3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7429 1848 7251,'0'16'2481,"0"-16"209,0 0-1746,0 0-176,0 0-127,0 0-193,0 0-48,0 0-128,0 15-464,0-15-208,0 0-320,0 0-1105,0 0-912,0 0-1633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3:39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4:06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3.8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323 455 26,'15'-13'34,"-13"3"-7,-2 10-4,6-14-3,-6 14-5,3-11-3,-3 11-3,0-13 0,0 13-2,-3-13-1,3 13 0,-14-11-2,5 7-1,-4-1 0,1 4-1,-3 0 0,-4 1-1,0 7 0,0 4 0,0 5-1,0 3 0,2 4 1,0 2-1,6 1 0,3 1 0,5-3 0,3-2 0,0-6 0,11-3 0,2-5 0,8-6 1,6-2-1,1-11 0,8-10 2,0-2-2,4-7 1,-2-7 0,3-4 0,-7-6 0,-7-5 0,-6 1-1,-10 1 0,-9-3 1,-4 4-1,-15 4 0,-9 7 1,-10 11-1,-4 9 0,-8 13 1,-1 10 0,-6 15 0,4 9 0,2 6 0,3 5-1,10 1-1,4-2 0,11-4-3,12-3-4,5-10-21,17-3-8,6-8-3,12-8-4,3-6-2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4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0 103,'0'0'37,"0"0"-1,0 13-30,0-2-2,0 10 2,-6 3-2,2 5-1,-5 4-1,3 8 0,-5 2 1,1 3-1,-3 3 0,4-3 0,-3-5-1,3 0 0,1-8 0,1-4 0,5-9-1,0-6 0,2-14 0,0 9 1,0-9-1,4-10 0,3-5 2,4-4-2,1-2 0,3-3 0,0 3 1,4-2-1,0 5-1,-4 2 1,-2 6-2,-1 3 2,1 3 0,-13 4 0,13 7 0,-11 8 1,2 4 0,-4 1 0,0 5 0,0 1 0,-4 3 0,0-6 0,1-1-3,-1-6-2,4-2-7,0-14-25,-4 11-3,4-11-4,0-8-3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6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8 32,'0'0'37,"0"0"-3,5-8-14,-5 8-6,0 0-2,-1 11-3,1-11-3,-12 18-2,7-6 1,-1 7-1,-4 3-1,3 3 0,-5 1-2,3-3 0,-1 3 0,3-2 0,-3-4 0,5-1-1,1-6 0,2-2 0,2-11-1,0 9-1,10-6-5,-10-3-18,18-8-10,-6-3-4,-1 2-2,1-5 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6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15-1 109,'-15'1'37,"15"-1"-11,0 0-19,11 5-1,4-5-2,4 0 0,4 1-3,1-1-2,7 4-6,-7-4-22,1 1-6,-6 2-4,-4 0-3,-15-3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7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40 47,'-15'-4'38,"1"0"-2,-1-1-18,15 5-4,-21-6-4,21 6-1,-10-1-3,10 1-2,0 0-1,-11-1-1,11 1 0,0 0 1,0 0-2,0 0 0,0 0 0,0 0-1,0 0 1,0 0-1,0 0 1,11-1 0,8 1-1,8 0 0,10 1 1,14 1-1,6-2 2,4 0-1,11 0 0,-3 0-1,3-1 1,-8-1 0,-5-1 0,-4 1 0,-7 0-1,-3 2 0,-8-3 1,-1-1 0,-7 4-1,-1-1 0,-8 0 1,-1-1-2,-4 2 1,-7-1-2,3 1-4,-11 0-23,0 0-10,0 0-2,-13 0-4,-6 0 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7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351 286 63,'0'0'38,"10"-8"-8,-10 0-13,0 8-3,0 0-3,-10-7-3,-9 5-3,2 6 1,-8 1-3,-5 7-1,-2 2-1,-6 4 0,0 7 0,2 0 0,6 4 0,3-5-2,10-2 2,10-2-1,7-9 0,7-2 1,10-9 1,12-4-2,7-9 1,3-9 1,7-3-1,-1-5 0,-1 0 0,-4-7 1,-4 0-1,-8-3-1,-13-3 1,-3 6 1,-12-4 0,-8 2-2,-16 5 2,-7 9-2,-10 8 1,-11 13-1,1 9 1,-2 13-2,0 9 1,6 7-1,13 2-2,7-1-2,19 0-7,8-7-27,21-11 0,13-9-3,10-5-3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08.1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0 74,'0'0'38,"-2"8"-2,2-8-22,-8 15-4,8-15-2,-7 20-3,1-4-1,4 4 1,-5 1-2,3 5-1,-4 2 0,1 5 0,-3 5-1,-1 0 0,0 1 0,-1-7-1,1 1 1,1-4-1,7-9 1,-3-7-2,6-13 2,0 0-1,15-13 0,-2-1 1,6-7-1,0-6 0,4 0 0,0 0 1,3 6-2,-5 2 1,-6 4 0,0 7 0,-3 4 0,-12 4 0,9 9 0,-9 5 1,0 1 0,-5 6-1,3-1 0,-4-1-2,2 3-7,-3-9-25,5-1-3,2-12-6,0 0-2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0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6 9,'5'-7'32,"-5"7"-3,0 0-8,0 0-3,0 0-2,0 0-3,0 0-2,0 0-2,0 0-1,0 0-2,0 0-2,0 0-1,0 0-1,0 0-1,0 0-1,0 0 0,0 0 0,-5 1 1,5-1-1,0 0 1,-4 9-1,4-9-1,0 0 1,0 0 0,-8 9 0,8-9 0,0 0 0,-4 10 0,4-10-1,0 0 2,-3 10-1,3-10 0,0 0 0,0 0 0,0 0 0,-4 8 0,4-8 0,0 0 0,-4 13 0,4-13-1,-8 17 1,5-5 0,-1 3-1,0 4 1,-4-3 0,3 3 1,1-1 0,-4-1-1,7 2 0,-5-6 0,4-1 0,2-12 0,-2 10 1,2-10 0,0 0-1,0 0 0,4-6 1,-4 6 0,13-16 0,-5 7-1,3-1 0,0 0 0,5 1 0,1-5 1,0-2-2,2 2 2,-2 2-1,-4 4 0,0-2 2,-5 2-2,-8 8 0,11-8 1,-11 8 0,0 0-1,-2 7 0,-9-1 1,0 3-1,-3 2 0,-1 2 1,-2-1 0,4 1-1,-2-2 1,3 1-1,5-3 0,7-9 0,-6 13 1,6-13-1,2 10 0,-2-10 0,19 9 2,-8-6-2,4 3 1,1-3-1,-1 1 1,-2-4 0,0 1-3,2 3-6,-15-4-28,14 2-2,-14-2-5,11-7-1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7451 1863 6643,'0'0'2369,"15"0"320,-15 0-1344,0 0-497,0 0-47,0 0-193,0 0-128,0 0-80,0 0-336,0 0-320,15 0-336,-15 15-304,0-15-1794,0 0-2336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2.6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114 106 19,'2'-23'31,"2"4"-4,-4-2-5,1 9-4,-1-4-2,0 16-2,-1-15-4,1 15-2,0 0-1,0 0-2,0 0-2,-4 15 0,4 7-2,0 5 1,0 10-2,0 7 2,0 11-1,-2 7 1,-2 4-1,-3 6 0,-5 3 0,3 0-1,-5-5 1,3-3-1,0-6 1,-1-6 0,3-11-1,-1-6 1,5-16 0,1-2-1,-2-9 0,6-11-1,0 0-2,0 0-8,10-8-24,-1-15-2,1-3-2,7-13-3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2.9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98 1 101,'0'0'35,"-12"9"-1,-3 7-28,8 11 0,-1 7-2,-1 6 1,0 5-3,7 7 1,-2 1-1,-1 4 0,5 4-1,0 0 1,0-7-1,0 3 0,-2-8 1,-1-1-2,-1-5-1,0-12 0,4-5-4,-2-15-13,2 4-17,0-15-4,6-2-4,-2-13-1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3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133 30 26,'0'-11'37,"0"2"0,0 9-14,0-10-6,0 10-3,0 0-5,0 0-1,-6 8-3,6 8-1,-2 5-2,0 10 0,0 6 0,-1 10 0,-1 5 1,-4 6-1,1 2-1,-3 2 1,1 0-1,-6-4 0,7-5-1,-5-4 0,1-6 1,5-6-1,-1-6 0,1-4 0,3-10-1,0-3 0,2-6-3,2-8-4,0 0-9,6-10-19,5-16-3,-3-9-4,11-9 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4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171-1 85,'0'0'38,"0"10"-2,-4 8-15,-3 15-16,-1 9-3,-1 10 2,-4 6-1,2 8 0,-3 1-1,4-1 0,-3 1 0,-2-2-1,3-2-1,2-9 1,-3-2-1,5-7 0,-2-2 1,4-7-2,2-6-1,1-12 0,-1-4-2,4-14-7,0 15-23,0-15-6,0 0-2,9-12-2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4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89,'15'0'39,"4"3"-8,-4-3-25,8 3 1,-6-2 0,2 9-1,-6 3 0,-5 5-2,-6 0-2,-2 4 1,-6 5-1,-11 2 0,0 3-1,-4-6 0,2-1 0,0-5-1,4 0 0,6-5 0,1-5 0,6-1 1,2-9-1,6 12 0,1-8 0,3-2 1,3 0 0,4-2-2,2 0-1,0-2-7,8-3-28,-3-4-3,1-4-2,0 2-5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6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323 2 46,'5'-2'37,"7"2"-10,-12 0-6,0 0-4,0 0-5,0 0-2,0 0-3,0 0-2,-16 0-2,5 3 0,-4 1 0,-4 6-2,-9 0 1,6 4 0,-9 1 0,3-1 0,-2-1-1,1 1 1,4-1-1,-2-2 0,6-2 1,6 1-2,4-5 1,-1 0-1,12-5 0,-1 10 0,1-10 1,5 12-2,7-5 0,5 2 1,4-3 0,1 2 0,8 2 0,0-1 0,2 1 1,2-5-1,-3 2 1,1-4-1,-7 3 0,-2-3 0,-4 1-1,-4 0-2,-2 2-3,-13-6-11,0 0-20,0 8-3,0-8-2,-17 6-2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16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84,'-13'0'38,"5"0"-2,8 0-23,0 0-4,0 8-2,8-6-1,11 4-2,3-5-1,11 6 1,5-3-2,3 3 0,5-1 0,5 2-2,-2-2 0,-3 3-1,-5 1-4,-7-3-25,1 4-9,-11-4-2,-3-7-4,-12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2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265 9 24,'2'-9'33,"-2"9"1,0 0-14,0 0-3,-8-1-5,3 0-1,5 1-5,-15 5-1,7 1-1,-5-1 1,3 8 0,-5 1-2,2 5 1,-2 2-2,0 6 1,-3 1 1,-1 6-1,1 0-2,-1 3 1,2-2-1,-1 2 1,3-1-1,6-1 0,-3-1 0,9 1-1,1-2 2,2 5-2,2-1 1,1 2 0,9 3 0,-3 0 0,6-1-1,-1-5 1,-1 0-1,2-4 2,2-7-1,-4-4-1,1-3 1,-3-7-1,1-1-1,-5-3 0,4-1-5,-11-6-10,8 0-21,-8 0-2,6-11-2,1-2-3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4.4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5 30,'0'0'33,"-8"-8"-1,8 8-10,0 0-7,0 0-2,0 0-4,-9 0-1,9 10 0,-4 8-4,2 4-1,-2 5 0,-3 5-1,1 1 0,0 1 0,-3-5 0,3-1-1,3-10 2,-1-4-1,4-14 0,0 0-1,9 0 1,3-5-1,-1-12-1,6 1 1,0-6 0,0-3-1,0-5 0,0 4 0,-4 2 0,1 1 1,-3 7-1,-3 0 1,-3 8-1,-5 8 2,2 11-2,-2 4 1,0 6 0,0 0 0,0 2-2,0-1 2,0 0-1,10-8 0,-10-14 0,15 10 1,-2-10-1,2-1 1,0-8 0,1-3-1,-3-4 1,4-3-1,-4 1 0,-5 4 0,5 2 0,-7 2 0,-6 10 1,0 0-1,9 6 1,-9 8 0,0 5-1,0-2-1,2 4-3,-2-3-2,8 2-13,-8-20-16,15 16-3,-4-16-1,1-3-2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4.8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50 93,'0'-11'35,"0"1"-2,0 10-19,-5-13-4,5 13-2,-16-13-2,7 13-3,0 0 0,-3 11-1,1 5 0,-2-3-1,-1 7 0,10 0 0,-1 2-1,3-6 0,2-2 1,0-14-1,11 10 0,4-10 0,2 0 0,-1-4 1,1-6 0,-4-1 0,2-1-1,-4-2 0,-5 3 1,0 1-1,-6 10 1,2-10-1,-2 10 0,0 0 1,-4 6 0,2 7 0,2-2 0,0 6-1,6-3-1,3-2 0,6 2-3,-3-9-3,9 7-8,-6-12-20,6 0-2,-4-9-1,0-5-3,-2-1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8313 2070 4786,'0'0'1137,"0"0"640,0 0-721,0 0-80,0-15-111,0 15-81,0 0-143,0 0-17,0 0 0,0 0-256,0 0 0,0 0 33,0 0-225,0 0 112,0 15-112,0-15 0,0 16 0,0-16-16,0 16-16,0-1 144,0 0-192,15 16 64,-15-16-80,16 1 81,-16-1-81,15 16 64,1-16-144,-1 16 80,1-15 0,-1 14 0,0-14 0,1 14-80,-1-14 80,-15 14-80,15-14 0,1 0 0,-16-1 0,15 0 0,-15 1 0,15-1 0,-15-15 0,0 0 0,0 15-160,16-15-80,-16 0-64,0 0-113,0 0-271,0-15-208,0 0-865,0 15-1153,0-16-1167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5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9 86,'-4'-9'35,"4"9"-1,0 8-17,14 9-7,-5-1-1,10 4-3,0 1-2,2 1-2,3-3-1,-3 1-2,-2-3-2,-5-7-3,4 4-16,-6-10-13,-5-4 0,-7 0-2,12-11-3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5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234-1 67,'0'0'36,"-9"0"-1,-2 5-11,3 16-7,-11 0-5,2 9-4,-8-3-2,-1 3-2,-2 1-1,-2-3-2,5-3-8,1-7-27,11-6-2,13-12-3,0 0-1,13-22-5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6.2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39 69,'-5'-13'35,"3"2"0,2 11-10,-10-16-11,10 16-4,0 0-1,0 0-4,0 0-1,0 7-1,0 9 0,2 7-1,-2 7 0,0 5 1,-7 6-2,-1 4 1,-9 4 0,-2 1 0,-5 1-1,-5-3-1,3-3 1,1-2-1,2-11 0,4-1 0,4-10 0,4-4 0,9-3 0,2-3 1,0-11 0,11 6 0,6-4 0,2-2 1,6 0-2,1-3 1,8-4 0,-1-1 0,1 3-1,-8-2-1,-1 2 1,-4 0-1,-4 5-1,-6-4-4,2 5-14,-13-1-16,14 0-3,-14 0-2,9 0-4,-9 0 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6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0 120,'4'4'37,"-4"8"-1,-14 1-26,7 4-2,-5 10-1,0 3-3,-5 7-1,3 3 0,-5 4-2,5 2 2,-7-1-2,-2 0 1,3-2-1,-2-5 0,4-5 1,-1-4-2,10-5 1,-4-4-2,7-5-1,3-4 0,3-11-5,0 0-15,9-11-16,4-4 1,5-5-5,1-6-2,7-1 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7.1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64 101,'0'0'36,"-9"-14"-1,-1-1-21,0 9-4,-5-8-2,1 8-1,-8-3-2,-1 9-1,-4 0-1,1 1 0,-3 9-1,2 5-1,2 5 0,3 0 0,3 5-1,9 2 0,4-2 0,6-1 0,2-1 1,8-2-2,13-2 2,1-2-1,8-10 0,5-3 1,1-4-1,2-6 1,0-3-1,-5-5 1,-3-5 0,-9-5 1,-8-3 0,-9 3-1,-8 2 1,-11 6-1,-10 1 0,-7 4-2,-2 4-2,-6-2-12,10 11-23,0-2 0,10 0-4,13-7-3,7-8-4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7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4 81,'4'-13'36,"-4"13"-2,0 0-17,0 0-3,11 0-3,-11 0-3,17 23-2,-4-7-1,0 11-1,6 4-1,2 3 0,-1 5 0,-3 5-1,-4 1 1,-5 3-1,-8 7-1,-4-1 2,-13 0-1,-6 3-1,-6 1 0,-5-1 0,-2-2 0,-1-9 0,1-1-1,7-13-1,6-6-3,2-11-5,15-4-27,6-11-4,0-10-1,13-11-2,12-11-6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29.7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6 89,'0'0'36,"0"-11"-3,0 11-19,0 0-3,0 0-2,0 0-4,0 0 0,0 4-1,-4 12-2,-2 0 1,2 9-1,-5 2 0,-1 8-1,-1 0 2,0 5-3,-5 0 2,5 0-1,-2 0 0,0-5 0,5-5-1,2-4 1,2 0-1,4-7 0,0-6-1,4-5 1,-4-8 0,10 11 0,-10-11 0,15 1-1,-6-1 0,1-4-3,3-4-3,-3-7-19,9 4-9,-6-11-2,4 4-4,-6-11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0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15 120,'-11'5'35,"3"-5"-1,8 0-22,0 0-4,0 0-2,15 0-2,2-2-1,4-2-2,4 0 1,1-1-1,1 4 0,-1-2-1,-1 3-1,-4 0-3,-6-4-4,4 4-26,-6 0-1,-2 4-3,-3-4-3,3 3-2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3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35 124,'0'0'36,"0"0"-1,4-2-26,-4 2-4,21 0-1,-8 0-1,6 0-1,0 2-2,2-2 0,-2 1-2,-2-1-3,3 1-10,-6-2-20,-1-4-1,-2-6-2,-1 6-3,1-10 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6:30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2 108,'0'0'36,"-8"-9"-2,8 9-13,0 0-14,-7 13-1,3-3-2,0 7-1,-2 0 0,1 8-1,-1 4 0,-3 1-1,2 8-1,-5 1 1,1-1-1,2-3 1,-1-3-1,1-5 0,3-7 1,2-4-1,4-16 1,0 0-1,4 0 1,7-7-1,3-8 1,5-3-1,0-5 0,6 0 0,-2 2 0,2-2 0,-1 6-1,-5 4 2,-4 5-1,-1-1 0,-14 9 0,0 0 0,0 0 0,-10 10 1,-7 1-1,-2 0 0,4-1 0,-4 3 0,2-3 0,2 3 0,7-3 0,2 0 1,3-1-1,3-9 0,3 14 0,7-5-1,1-2 1,6 2 1,-3-3 0,3 1-1,0-1-1,-2 0 0,2 3-4,-3-9-15,3 8-17,-5-5-2,5 2-3,-8-3-5,3-2 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8598 2102 6211,'0'0'2017,"0"0"352,0 0-1585,0 0-256,0 0-15,0 0-65,0 0-48,0 0-32,-15 0 0,15 0 33,0 0-113,0 15-16,-15-15-16,15 16 80,-16-1-192,16-15 240,-16 15-224,1 1 1,0 14 79,0-14-96,-1 0 16,1-1 0,-16 0-16,16 16 0,0-16 0,-16 1-64,15-1-80,1-15 64,15 15-64,-15 1 0,15-16 0,0 16 0,-16-16-64,16 15-224,0-15-16,0 15-240,-15-15-161,15 0-111,0 0-145,0 0 1,0 0-1809,0 0-1585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24:06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6:59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317 48 5,'0'0'13,"0"0"-3,0 0 1,0 0 2,8-8-1,-8 8 0,0 0-2,9-9-1,-9 9-1,10-9-1,-10 9 0,9-7-2,-9 7 3,10-8-2,-10 8 1,0 0-1,7-7-1,-7 7-1,0 0 1,0 0-1,0 0 1,0 0-2,0 0 1,0 0-1,0 0 0,-6 0 0,-3 0 0,-1 1-1,-3 2-1,-2-1 0,2 4 0,-4 3 0,-4 0 0,0 1 0,-6 7-1,7-5 0,-5 9-1,0-3 1,-1 7 0,3 3 0,0 1-1,3-3 1,2-1 0,3 2 0,6 0 0,-1-2 0,7-1-1,3-5 1,0-2 0,3 0 1,13-2-1,1-2 1,3-2-1,5-3 0,5-2 1,-1-1-1,7 2 1,-2-6-1,0-1 0,-4 0 1,-1-1 0,-7-7 0,-1-2 0,-4 1-1,-7-7 1,3 3 0,-9-8 0,-4 4 0,-2-6-1,-9-1 1,-4 3 0,-4 2 0,-8-6 0,0 9 0,-5 2-1,2 8 1,-2 6-1,3 0 1,-1 6-1,3 5-3,7 10-3,-7-7-23,21 1-7,6-15-3,0 0-4,4-2-2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4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34,'0'0'35,"0"0"-3,0 0-11,0 0-8,4 8-2,-4 6-4,0 4-1,0 4-3,-2 2 0,0 2-1,1-2-1,-1 1 2,0-4-2,0-6-1,0-2 1,2-4 1,0-9 0,0 0-1,0 0 1,2-7-1,4-4 0,-3-5 1,7-3-1,-3 1 0,5 0-1,-5-4 2,7 5-2,-5-1 3,2 6-3,-3 0 1,1 5 0,-1 5-1,-8 2 1,15 0 0,-15 0 0,10 16 0,-3-3 0,-3 1-1,0 2 1,-2-2 0,0 3-1,-2-8 1,5 0-1,-5-9 0,10 6 1,-10-6-1,13-3 0,-3-6 1,1 0-1,-2-4 1,3-1 0,-5 1 0,7 0-1,-3 6 2,-5-2-2,-6 9 1,9-3 0,-9 3-1,8 12 0,-6-2 0,0 6 0,-1 0-3,3 5-4,-2-4-7,11 0-20,-7-4-3,9-2-2,0-8-3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4.7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33 86,'7'-6'37,"-7"-5"-2,0 11-20,-7-13-4,7 13-1,-11-3-4,-3 3-2,-1 7-1,-4 2-2,6 6 1,0-1-3,-3 2 1,7 1 0,1-2-1,8-2 1,0-4-1,12-2 1,-3-5 0,8-2 0,0-1 0,2-7-1,-4-1 1,1-3 0,-7 1-1,1-2 2,-7 0 0,-1 2 0,-2 2 0,0 9 1,0 0-2,-5-4 1,5 4-1,-8 16 0,6-3 0,2 0-1,2 5-1,0-5-1,11 0-2,-1-8-8,8-1-22,-6-4-1,10-2-3,-3-6-2,0-4 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4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97,'0'13'34,"0"3"-4,0-1-21,2 7-4,1-4 0,5 4-3,5-3-2,0-5-3,1 0-8,3-6-20,0-5-3,-2-3-2,0-9-3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5.1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180 0 96,'-25'20'35,"-3"3"-3,3-5-22,3 4-10,1 2-22,2-6-9,2-2-3,3-5-5,5-4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7.6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219-1 28,'0'0'35,"0"-9"-2,0 9-9,0 0-8,0 0-3,0 0-3,0 0-3,-7 5-1,7 10-3,-4 1 1,-2 10-3,-3 6 1,-1 11 0,-5 4-1,-2 7 1,-4 3 0,0 2 0,-1-6-2,1-3 2,0-9-2,6-5 1,0-10-1,7-9 1,1-4 0,7-4 0,0-9 1,5 11-1,3-9 1,7 0 1,-2-2-1,10 0 1,-2-1-1,3-3 0,3 0 0,1 0-1,-1 2 0,1 0 0,-5 1 0,-2 0-1,-4 1 1,0 0-1,-8 0 0,1 0-1,-10 0-3,11 0-2,-1 4-12,-10-4-19,0 0 1,0 0-5,0 0-1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9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258 30 14,'0'0'31,"0"-11"2,0 11-12,0-8-1,0 8-3,0 0-3,-6-11-4,6 11 0,0 0-4,0 0-1,0 0-1,-6 15-1,3 0 1,-5 8-2,-1 7 1,-1 7-1,-1 7 0,-6 2 0,-2 4-1,0-1 1,-2 2-1,0 1 0,0-6-1,2-4 1,0-5-1,4-6 1,2-7-1,5-5 1,3-2 0,5-17-1,-6 11 0,6-11 0,0 0-2,0 0-1,0 0-7,-4-7-25,4-5-1,2-2-3,8-4-3,-5 1 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09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331 52 69,'11'-10'34,"-11"10"-1,4-12-18,-4 12-5,0-12 1,0 12-3,-11-10-1,5 8 0,-11-3-2,-2 4-2,-6 1 0,-7 0-1,-2 5-1,-8 4 0,6 4 0,2 2-1,2 3 1,7 0-1,6 4 1,8-1-2,9 0 1,4-3 0,13-1 0,8-4 0,7-3 0,4-6 0,8-4 1,-2-3-1,0-6 1,0-1 0,-8-6 1,0 1 0,-11-1-1,-2-2 1,-10 1 0,-5-2 0,-4 1 0,-8 2 0,-7 3-1,-4 1-1,-7 3-1,1 2-5,4 7-20,-5 2-13,-1 4-1,3-5-6,7-1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13.3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41,'0'0'33,"0"0"-8,0 0-9,0 0 0,0 0-6,0 0-1,5 3-2,7 4-2,3 2 0,4 3 1,2-1-1,7 5-1,1-4-1,-3 5 0,1-4 0,-3 1-2,-3-1 1,-2 1-1,-4-2 0,-3-3 0,-7 0 0,1 0 1,-6 0 0,-6 1 0,-5 4-1,-1-3 1,-8 2-1,-3 2 1,-2 1-1,-5 0 0,2-2-1,-1 0 0,1 0 1,7-3-1,-2-4 0,12 1 0,-3-3-1,14-5 0,0 0-3,0 0-5,14-3-22,1-8-4,6 0-2,-2-6-4,9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8699 1963 4114,'0'0'1024,"0"0"49,0 0-33,0 0-191,0 0-193,0 0-16,0 0-15,0 0-49,0 0-112,0 0-48,0 0 16,0 0-79,0 0-81,0 0-48,0 0-32,0 0 16,0 0-96,0 0-16,0 15-16,15-15 112,-15 16-16,0-16 16,16 15 17,-16 1 79,0-1-16,15 1-80,-15-1 64,16 0-80,-16 1-16,0-1 64,15 0 80,-15 1-144,0-1-80,0 0 81,0 1-81,0 15 0,15-16-16,-15 1 16,0 14 0,0-14-80,0-1 80,0 0-80,0 17 80,0-17-80,0 0 0,0 16 80,0 0-80,0-16 0,-15 0 64,15 16 16,0-15-80,0 15 0,-15-16 80,15 16-80,-16-16 0,16 0 0,0 16 0,0-16 0,-15-15 0,15 16 0,0 0 0,0-16-224,-16 0-96,16 15-145,0-15-239,0 0-144,0 0 384,0 0-2370,0 15-2000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14.5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20,'-8'-7'18,"8"7"-4,0 0-4,-9-8-3,9 8-3,0 0 2,0 0 1,0 0 1,0 0 1,0 0 1,0 0 0,0 0 0,0 0-3,0 0 1,0 0-3,0 0-1,0 0-1,0 0 0,0 0-1,9 8 1,3-1 0,3 2 0,4 1-1,2 2 0,2 2 0,3-3-1,-5 0 1,4 0-1,-5-2 0,-3-2 1,-1 2-1,-7-4 0,1 4 2,-10-9-2,3 17 1,-6-8 0,-5 6 0,-5-1 0,-4 5 1,-2-1-1,-2 5-1,-4-4 0,1 4 1,3-2-1,0 0-1,0-3 0,6-4 0,2-3 1,3-2-1,10-9 0,-11 9 0,11-9-3,0 0-3,5-3-18,1-6-11,7 1-2,-3-4-5,5-1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4:16.5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85 243 13,'0'0'19,"0"0"-4,0 0-3,0 0-2,0 0-5,0 0 2,0 0 1,0 0 2,0 0 0,0 0 0,0 0 1,0 0-2,0 0 1,0 0-3,0 0 0,0 0 1,0 0-2,0 0 0,4-9-1,-4 9 1,17-18-3,-3 7 0,1-6-1,4-1-1,1-3 0,-1-2-1,2 0 0,2 2 1,-8-3-1,2 5 1,-9 2 0,-1 5 0,-1 3-1,-6 9 1,0 0-1,0 0 0,0 0 0,-7 18 0,-1-1 0,2 3-1,-3 7 1,1 5 0,-1 2 0,-1 4 0,8 6-1,-3-5 2,1 3-2,2-7 1,0 0 0,2-4 1,-4-6-1,2-4 0,2-5 1,-5-4-1,5-12 0,-14 15 1,5-9-1,-2-1 1,-3-1-2,-3-1 1,-2-1 1,0 1-1,0 1 0,0-2 0,1 0 0,2-1 1,3-1 0,4 1-1,9-1 0,-10 2 1,10-2-1,0 0 1,10 1-1,3 0 1,2 1-1,6-2 1,7 0 0,5 0-1,1 0 1,5-2-1,-1 1 0,0 0 1,-2-1-2,-4 1 1,-1 1-3,-10-1-2,-2 1-10,-6 0-22,-2 0 0,-11 0-5,0 0-1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7:00.8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255 41 23,'12'-10'21,"-12"10"4,7-12-5,-7 12-1,8-10-3,-8 10-3,0 0-2,8-9-1,-8 9-3,0 0 1,0 0-1,0 0-1,0 0 0,0 0-2,-12 0-2,12 0 0,-15 6-1,4-1 0,-5 4-1,3 2 0,-4 0 1,-2 4-2,-2-2 2,1 4-1,1 1 0,0 4 1,0 0-1,0 2 0,2 1 0,2 0 0,-1 4 0,9-1 0,-5 0 0,11-4 0,-1 0 0,2-1 0,3-2 0,11-2 0,-1-2 1,2-6-1,2-2 1,10 1-1,-3-7 1,1-3 0,3 0-1,3-5 1,-3-5 0,-3-2 1,-3 0-1,-3-1 1,-3-4 0,-9 0 0,3-2 1,-10 2-2,-4-2 1,-6 1 0,-7 0-1,-2-1-1,-1 2 1,-5 4-1,2 4 1,-5 2-1,5 3-1,2 4-2,2 3-6,0 3-25,4 1-4,9-3-4,6-4-3,0 0-4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48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95,'0'0'36,"0"0"-5,-6 10-19,6-10-5,0 18-2,-1-2 1,1 5-5,-4 3 2,2 1-2,-4-1 2,2 1-2,-1-6 1,3-1 0,-4-5-2,6-13 2,0 9-1,0-9 0,0 0 0,4-13 0,0 2 0,3-7 0,1 1-1,1-6 0,3 2 0,-3-2 0,4 4 0,-3 1 0,-1 6 0,3 5 0,-1 3 0,-3 4-1,3 4 2,-5 4-1,1 5 1,-1 0-1,0-1 1,1 1-1,-3-5 1,2 1-1,-6-9 1,17 9-1,-10-9 1,7 0 0,-3-4-1,2-2 1,-1-2 0,-3 2 0,1-1-1,-10 7 1,11-9-1,-11 9 0,0 0 0,0 7 0,0 2 0,0 1-1,0 3-1,4 1-1,3 1-5,5-10-10,9 0-18,1-5-2,7-2-2,-1-10-4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48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0 107,'-18'0'37,"8"0"-4,-3 0-23,1 6-3,1 0-3,2 3-2,-1 1 0,1 0-2,5 1 1,2 3 0,2-2-1,0-12 1,9 13 0,5-9-1,1-4 0,0-4 0,0-3 0,0-3-1,2 0 1,-5-3-1,-5 0 1,-3 6 0,-2-6 0,-2 13 1,0-10 0,0 10 0,-8 0 0,8 0 0,-5 16-1,5-4 0,0 1-1,2 2-1,5-2-1,5-3-4,3-2-7,2-5-20,4-3-3,1-5-1,3-5-2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49.0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86,'2'4'33,"2"7"-3,2 7-20,1 0-7,7 3 0,-1 2 0,4-3-4,4 0-5,-2-5-18,2-6-8,3-5-1,-5-4-3,0-8 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49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250-1 121,'-23'1'37,"0"13"-1,-5 0-27,1 7-3,-3 4-2,3 4-2,1-2-4,-1-3-8,14 4-26,-2-8 0,5-4-4,10-16-5,0 0 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0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211 102 36,'6'-22'34,"1"4"-2,-5-3-8,6 9-3,-8-2-7,0 14-1,0-15-4,0 15 0,0 0-4,0 0-1,-8 13-2,4 3-1,-1 3 0,-5 9-1,3 2 1,-5 12 0,1 4 0,-4 7-1,0 4 1,-2-1 0,-2 2 0,2-2 0,-2-6 0,-4-5 0,8-8 0,0-10-1,3-4 1,5-7-1,3-5 1,4-11 0,0 9 0,0-9 1,17 0-1,-2-4 0,6-3 0,7 2 1,1-3-2,7 4 1,-2-2-1,0 3 0,-4-1 0,-1 3 1,-7 1-1,-5 0-1,-1 0-1,-9 0-3,6 3-6,-13-3-23,12 7-3,-12-7-5,17 1-1,-8-1-3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1.9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230 21 63,'0'-10'37,"0"10"-1,0-11-18,0 11-4,0 0-4,-10 13-3,3-1 0,-1 7-4,0 6 0,1 9 0,-8 7 0,0 10 0,-4 5 0,2 3-1,-4 3 0,2-2 0,0-7-1,2-3 0,4-10 0,-1-8-1,7-11 1,1-3 0,0-9 0,6-9-1,-2 9-1,2-9-1,0 0-3,0-9-8,0 9-25,2-24-1,4 8-1,0-7-6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2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256 55 60,'9'0'36,"-9"0"0,0 0-16,10-3-9,-10 3 0,0 0-1,0-13-2,0 13-3,0-8 0,0 8 0,-8-15-2,3 10 0,-9-1 0,-1 3-1,-6 1 0,-1 2-1,-1 0-1,-4 9 0,3 2 0,-3 5 0,4 1 0,1 1-1,7 4 0,1 2 1,7-2 1,1 2-2,6-1 1,2-4 0,9-3 1,4-2-1,6-2 1,4-10 0,7-2-1,-2-12 1,5-2 0,-1-5-1,0-1 1,-8-4 0,-1 2 0,-10-3 0,-7 4 0,-8 2 0,-4 3 0,-11-1 0,-4 8-1,-4-3 0,-2 8-3,-1 3-2,5 5-17,-5-3-17,8 7-2,1-8-3,8 0-3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2.6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4650 1779 4290,'0'-16'1008,"0"1"193,0 0 0,0-1-273,0 0-64,0 1-79,0 0-1,15-1-144,-15 1 1,16 15-113,-16-15-32,15 15-144,-15-16 145,16 16-209,-1-15-16,-15 15-80,31 0 64,-15 0 0,-1 0-112,16 0 224,-16 15-176,16-15-48,-15 16 97,-1-1-97,0 0 16,2 1 0,-2-1-80,0 0 64,-15 1 0,0 15 80,0-16 0,0 1 0,0-1-80,-15 1 64,0-1 81,-2 0-81,2 1-64,0-16-80,-16 15 16,15-15-32,1 16 16,-16-16-64,16 0 0,-1 15-64,-15-15-64,31 16-80,-15-16-144,-1 15-145,16-15-239,-15 15-192,15-15-177,0 0-640,-16 0-1216,16 0-1713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8452 3826 5138,'0'0'1217,"0"0"656,0 0-833,0 0-431,0 0-17,0 0-128,0 0-16,0 0 80,0 0-175,0 0 31,0 0 16,0 0-80,0 0 32,0 15 145,0-15-209,0 16-16,0-16 0,0 15-16,0 1-80,0-1-96,0 1-16,0-1 16,0 0 0,0 0 128,0 16-112,0-16 0,0 1-32,-15-1 16,15 1 1,0-1-1,0 16 0,0-16-80,0 1 80,-16-1-16,16 0 16,0 0 0,0 1 0,0-1 0,0-15 0,0 0-80,0 16 64,0-16-64,0 0 0,0 0 80,16 0-80,-16 15 0,0-15 0,15 0 0,-15 0 0,16 0-80,-1 0 16,-15 0-176,15-15-64,1 15-81,-16 0-239,15 0-64,-15-16-177,0 16 17,15-15-609,-15 15-1232,0 0-865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6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13 19,'11'-8'28,"-11"8"-3,0 0-8,13-5-2,-13 5-2,0 0-4,0 0-1,0 0-1,0 0 1,0 5-2,0-5-1,-7 8 0,7-8 0,-14 15-1,1-7-1,-2 7 0,-4-4 0,-4 9-1,-1-5 1,-3 5 1,-1-2-2,-1 0-1,5-2 0,1 1 1,4-5-2,6-1 1,1-2 0,12-9-1,-15 12 0,15-12 1,0 9 0,0-9 0,12 9 0,-3-4-1,6 2 2,4 2-1,4-2-1,2 3 1,1-2 0,-1 1-1,-1-2 0,-1 1 0,-2 0 0,-6-1 0,0-3-2,-7-2-2,3 7-6,-11-9-26,2 10-1,-2-10-3,-4 5-2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7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0 67,'-12'4'36,"12"-4"-1,0 0-16,0 0-6,12 14-4,-3-10-3,8 6 0,-2 0-2,6-3-1,-2 1-1,0 3 0,0-4-1,-2 0-2,2 2-3,-6-6-16,3 0-14,-5-3-5,4 0-1,0-6-2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3:57.9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96 375 76,'14'-10'38,"-14"10"-1,1-17-18,-1 17-6,10-19-1,1 8-5,2-9-3,0-1-1,6-4-1,0-3-1,2-2 0,4-3 0,-3-2-1,-1 1 1,-2 5 0,-2 3 0,-9 4 0,2 7 0,-10 15 0,0 0-1,0 9 0,-2 15 0,-6 9 0,0 10-1,-6 8 1,5 7 0,-4 0-1,1-3 1,2-1 0,-3-4 0,5-8 0,-3-7 1,3-10-1,1-4 0,1-8 1,0-1 0,6-12-1,-12 12 1,2-12-1,-1 0 0,-6 0-1,1 0 1,-7 0 0,1 0 0,0 0 0,1 0-1,2 0 1,3 0 0,5 0 0,11 0 0,-10 0 0,10 0 0,0 0 0,6 2 0,7-2 0,5 0 0,5-2 0,5 0 1,3-2-1,4-1-1,1 0 2,1 1-1,-5 0 1,2 0-3,-4 4 0,-6-3-5,0 3-19,-5 0-11,-3 0-3,-3-2-4,-13 2-1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7:02.6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97 12,'0'0'20,"0"0"-5,0 0-4,3-11-4,-3 11 0,2-10 0,-2 10 1,2-10 0,-2 10 1,0-9 0,0 9-1,0-11-1,0 11-2,0-11-2,0 11 0,0-12-1,0 12 2,0-12 0,0 12 0,0 0 1,2-11 0,-2 11 2,0 0-2,0 0 0,0 0-2,-8-1 0,8 1-1,-13 5 1,4 4-2,-6 2 0,-1 2 1,-1 2-1,-2-1 0,-3 5 1,-1-1-1,-2 1 0,-1 2 1,1-2-1,0 1-1,-1 4 1,3-1-1,4-1 1,4 2-1,2 0 0,3-4-1,3 2 1,5 0 0,0 3 0,2-6 0,2 3 0,4-1 0,1-1 1,6 0-1,4-1 0,4-1 0,2-5 0,7-1 0,1-4 1,1-2-1,2-5 0,-2-1 1,0-3-1,-1-6 0,-7-6 1,-1-2 0,-4-1-1,-4-2 1,-2-3-1,-5 2 1,-4 0-1,-4 0 1,-4 1 1,-7 3-1,-10 1 0,-2 2 0,-5 5 1,-6 3-1,-1 5 0,-1 1 0,4 0-1,4 3 0,5 5-3,2-1-6,16 1-27,5-8-2,0 0-4,0 0-3,0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312 414 34,'0'0'32,"5"-8"-4,-5-1-9,0 9-2,0-11-4,0 11-3,0-13-1,0 13-1,-7-12-1,7 12-1,-14-13-1,5 10-1,1-2-1,-5 5-1,0 0 1,2 1-2,-5 6 1,3 4-1,-2 6 0,5 1 0,-4 1 0,5 4 0,1 0-1,7-2 1,1-2-1,1-1 1,5-3 0,7-5 0,1-6 1,2-2-1,7-2 0,1-9 0,2-2 1,-3-6-1,5-3 0,-7-7 0,-2-5 0,-1-4 0,-8-6 0,-9 0 0,-1-6-1,-8 1 1,-10 0 0,-4 0-1,-7 7 0,-1 5 1,-5 10-1,-1 10 0,-3 7 1,3 9-1,1 12 1,7 9-1,1 5 0,4 6 0,6 4-2,7 0-2,8 0-4,2-10-21,15 2-8,7-11-4,8-7-3,4-9-2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0 113,'0'0'38,"-11"1"-3,5 10-26,-2 2-4,5 7-1,-4 4 0,-1 1-2,-1 8 1,-1 2-2,1-1 1,1 6-1,-2-3 0,1 0 0,1-1-1,1-5 1,4-4-1,1-6 1,2 0-1,2-6 0,3-7 0,7-2 1,1-4-1,4-2 1,0 0-1,3-5 1,2-2-1,2-1-1,0-4-1,-5 2-3,3 5-8,-7-8-25,1 5 1,-8-4-4,-5 4-3,-3-4 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0 107 123,'0'0'37,"0"0"-2,13-10-29,4 7-2,7-2-2,1-2-2,1 3-4,1-7-7,0 2-24,-3-3-1,-6-1-4,-8-4-1,-1 1 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91 117,'-13'-23'38,"6"8"-1,3-1-26,8 5-3,9 2-3,6 5-2,8-1-1,3 2-2,6 3-3,3-5-5,5 5-28,-9 0-2,1 5-3,-7-1-2,-8 2-3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9 66,'0'0'37,"1"-10"-1,-1 3-16,0 7-6,0 0-3,0 0-3,0 0-3,0 0-2,0 0-1,-1 7 0,1 6-1,0 2 1,-4 6-1,2 4 0,-4 3 0,2 3 0,-5 6 0,1-2 0,-3 1-1,2-6 0,-1-1 1,5-1-1,1-6 1,4-3-1,0-5 1,0-3 0,7 0 0,-1-4-1,4-3 0,6-4-2,-1 0-4,-3-10-13,7 1-18,-4-3 0,1-4-6,-4-2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26 101,'0'0'37,"0"0"-1,0 0-22,7-8-4,12 7-5,2-6-1,5 2-3,4 4-2,1-4-3,1 5-13,-2 0-18,-2 0-3,-9 0-3,-4 0-1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8405 3965 4786,'0'0'1281,"0"0"352,0 0-577,0 0-208,0 0 17,0-15-161,0 15-176,0 0 113,0 0-113,0 0-128,0 0 48,15 0-32,-15 0-47,0 0-1,16 0-112,-16 0 16,16 0-112,-16 0-96,15 0 96,-15 0-48,15 0-16,-15 15-96,15-15 0,1 0-208,-16 0-16,15 0-208,-15 14-192,15-14-321,-15 0-1792,0-14-1873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34 66,'-12'5'36,"1"-5"-1,11 0-18,-13 1-5,13-1-2,0 0-4,0 0-1,0 0 0,11 6-2,2-2-1,6 0 1,6-1 0,16-1 0,4 0 0,11-2-1,6-3 1,6-1-1,0-5 0,-1 1-1,-2 1 0,-7-1 0,-7-2 0,-5 7-1,-5-1 1,-8 4-1,-7 0-1,-8 0-2,-2 4-4,-16-4-25,3 15-5,-8-13-4,-7 6-2,-5-1-2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280 283 105,'2'-13'39,"-2"13"-4,-7-16-23,-1 8-2,-7 5-3,-2 1-2,-4 2-2,-1 1-1,-1 10-1,-5 4 0,3 6 0,1 5-2,5 3 1,2 3 0,5-3 0,5 2 0,7-7 0,0-6 1,12-6 0,3-5 0,4-7 0,3-15 0,-1 0 1,5-8 0,-5-4 1,2-4-1,-5-7-1,-1 1 0,-5-4 1,-5-2-1,-3-1 0,-4 0-1,-8 2 0,-5 5 0,-4 8 0,-3 8-1,-7 13 0,-2 8-1,-3 16-1,-1 8-1,7 11-4,-1-5-19,14 8-13,4-5 0,9-7-4,13-10-1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76 132,'0'0'38,"-14"13"-1,5 1-31,0 7-2,2 5-1,-3 5 0,4 6-1,0 0 0,1 1-1,3 2 0,2-4 0,0-3 0,4-3 0,4-8-1,1-9 0,6-6 1,2-7 0,0-5-1,2-7 2,3-4-1,-3-7-1,0 1 1,-2 0-1,-2 3 0,-3 4 0,-3 4 0,0 8-1,-9 3 1,12 9 0,-7 8-1,1 6 1,-4 0 0,4 1 0,-1-3 0,3-6 1,1-2 0,3-5 0,1-10 1,4-10-1,0-6 1,3-5 0,2-10 0,4 0 0,-3-10-1,1-6-1,3 3-1,-5 0-1,3 4-4,-13-1-20,3 16-14,-8-1-3,-2 7-3,-5 8-4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 39,'0'0'37,"0"0"-3,0 0-13,0 0-5,0 0-4,0 0-4,6-4-1,-6 4-2,21 0-1,-8 0-2,8-2 0,-2 2 0,5 0 0,3 0 0,-3 0-1,1 0 0,-5 0-2,-1 0-4,-6-4-8,-3 4-22,-10 0-1,0 0-3,0 0-2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30 93,'-7'7'37,"7"-7"-3,0 0-20,12 1-8,4-1-1,6-3-1,2 0-2,5-2-1,3-3-3,4 8-9,-1-7-23,0 4-3,-7-2-2,-4 1-4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673 191 14,'0'0'33,"0"0"4,0 0-14,0 0-6,0-4-2,0 4-3,0 0-3,0 0-3,0-10 0,0 10-2,0 0-1,0-8-1,0 8 0,5-7-1,-5 7 0,8-13-1,-3 4 1,6-3-1,-5-2 1,6 0-1,-2-1 1,4-1-1,-3 0 0,0 1 0,-1 3 0,-3 4 1,-1-3-1,-6 11 2,7-7-1,-7 7 0,0 0 0,0 0 0,-11 0 0,2 1 0,-3 2 0,-5-1 1,0 1-1,-2 1 1,-4-2 0,-3 4 0,0-4 0,-5 4 0,-1-2 0,-2 3-1,-5 2 0,1 0 1,-3 2-1,2-1-1,2 3 0,0-1-1,6 0 1,6 0 0,7-3 1,2 3-2,7-1 0,5 0 1,4 3 0,0 2 0,8 4 0,5 2 0,2 0-1,6 2 2,3 0-2,-1-1 2,3 1-2,-1-4 1,-4-3 0,-3-1-1,-4-2 1,-8 4 0,-4-2 0,-6 1 0,-12 4 0,-6 0 0,-8 7 0,-6-2 1,-3 1-1,-5 3 0,4-3 1,1-3 0,3 1-1,6-1 1,3-3-1,6-3 0,6-2 0,5-4 0,2 1 0,4 1-1,4-7 1,4 1 0,6-4 0,4-1-1,4 2 2,0 1-1,6-2 0,1-2 0,1 2 0,3-2 0,-1 0 0,2 0-1,3 0 1,0-2 0,1-2 0,2 1 0,3-1-1,-2-3 1,2-1 0,-3 0 0,-3-2 0,-2 0 0,-3 1-1,1 0 1,-7 0 0,-5 1 0,-2 0 1,-5 1-1,-10 5 1,12-2 0,-12 2-1,0 0-3,0 0-18,0 0-18,5-8-2,-5-1-2,0-5-6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148 23 19,'1'-13'35,"-1"13"-5,0 0-9,0-10-3,0 10-5,0 0-2,0 0-5,0 0-2,-8 0-1,8 0-1,-5 9 1,1 3-1,-3 2 1,1 4-1,2 6 0,-5 3 1,0 7-1,-3-2 0,-1 7-1,1-5 1,-1 0-2,0-1 1,5-6-1,-3-5 0,5-5 1,1-4 0,1-6 0,4-7 2,0 0-1,0 0-1,7-10 0,-1 0 1,2-5-1,3-3-1,3-2 0,1 2 1,2-1-2,2-3 2,-2 2-1,-2 3 0,-2 2 0,0 7 1,-7 1 0,-6 7 0,9-11-1,-9 11 1,0 0 0,0 0-1,-11 3 0,5 3 0,-1 3 0,-3 0 0,-2 8 0,3-4 0,1 1 0,3 3 0,1-1 0,3-3 0,1-1 1,3-1-1,4-4 0,3-1 0,2 3 0,-2-5 1,2-4-1,2 4 0,-6 0-1,4-4-1,-6 1-3,5 6-10,-11-7-21,13 0-3,-13 0-4,12-5-1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95,'0'0'39,"0"0"-2,0 0-27,0 0-3,0 0-1,13-6-3,0 4-1,2 0-1,2 2 0,0 0 0,0-5-1,0 4-2,-4-3-2,-1 4-6,-12 0-26,0 0-2,0 0-2,0 4-5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96,'0'0'40,"12"0"-4,-12 0-27,16 0-3,-1 0-1,2 0-3,-1 0-2,4-6-5,2 8-17,-1-2-13,-5-1-5,-4-3-2,3-1-1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97,'0'0'39,"0"0"0,3 5-21,-6 8-12,1 1-2,-3 7-1,0 5-1,0 0 0,0 3-1,-2 3-3,2-5-5,5-3-31,-3-3-2,1-8-1,2-13-6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8514 3933 4290,'0'0'848,"0"0"225,0 0-33,0 0-335,0 0-33,0 0-32,0 0-176,0 0 81,0 0-113,0 0 32,0 0-160,0 0 241,0 0-145,15 0 48,-15 0-48,0 0 48,0 0 49,0 0-17,16 0-208,-16 16 160,15-16-208,-15 0 48,16 0 16,-1 0-224,-15 0 97,16 0-81,-16 0 0,15 0-80,-15 14 0,15-14-160,1 0-65,-16 0-335,15 0-16,-15 0-256,0 0-1041,0-14-1073,0 14-992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28 34,'0'0'37,"0"-14"-1,0 6-18,0 8-3,0 0-2,0-6-3,0 6-3,0 0-2,0 0-1,0 0-2,0 0 0,-4 9 0,1 1 0,3 7-1,-3 1 2,-1 4-2,1 3 0,-4 2 1,2 2-1,0-3 0,-3 0 0,2-1-1,1-3 1,2 0-1,-2-8 1,3 0-1,2-5 1,0-1-1,0-8 1,12 12 0,-5-10-1,3-1 1,0-1-2,0 0 0,2 0-2,-3-3-5,4-1-26,-13 4-3,14-15-3,-13 8-2,1-2 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86 99,'0'0'37,"-10"-8"-1,10-2-26,6 6-3,5-3-2,7 2-1,-1 1-2,12-4-1,-2 4-2,2-4-5,3 5-30,-4-4 0,0 0-5,-5-4-2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304 403 23,'0'0'30,"0"0"-5,4-10-6,-4 10-3,2-8-3,-2 8-2,0 0-1,2-8-1,-2 8-1,0-8 0,0 8-2,-2-9-1,-7 3-1,9 6 1,-14-15-2,4 9-1,-5 0 1,0-2-1,-2 7 0,-1 1-2,-1 4 1,-2 4-1,3 5 1,-1 6-2,4 2 1,0 4 1,6-3-2,1 3 2,8-3-1,0 0 0,8-8 1,4-2 0,7-4 0,5-7 0,3-2 0,1-9 1,2-5 0,4-5 0,-5-2-1,3-9 0,-4-6 1,-5-1-2,-6-7 1,-4 2 0,-8-2 0,-5-1-1,-5 1 0,-10 5 0,-6 5 0,-9 8 0,-4 6 0,-2 12 0,-5 6-1,-3 5 1,4 10 1,-1 7-1,5 2 0,6 3-2,5 1 0,12-1-2,9 3-3,4-4-23,15 2-10,4-6-2,11 1-2,2-8-2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0 109,'0'0'38,"0"0"-3,0 0-29,0 0 1,0 7-2,-2 6-1,0 2-1,-2 5 0,-3 6-1,1 3 0,-7 4 0,2 5 0,-4-1-2,-2 1 1,0 0-1,-1-4 0,1-1 0,3-5 0,4-3 0,4-7 0,6-4 0,0-6 0,8-1 0,4-1 0,8-6 1,4 0-1,-1-2 0,6-2 1,-1-5 0,2 1-1,-5 0 1,-1 3-2,-5-4 0,-4 2-3,-4 2-4,-11-4-22,0 9-9,-7-15-1,-5 5-3,-6-5-3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47 107,'0'0'38,"10"0"-1,1-3-26,10 3-5,1 0-1,5 0-2,-1 0-2,2-5-1,-3 5-5,-3-8-9,-5 5-22,-7-4-3,-7 0-1,-3-6-3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93 84,'-8'-13'39,"4"-4"-1,4 8-15,10-4-13,7 7-2,3-3-3,5 1-1,4 2-2,2 1-3,2 1-2,-7 0-7,7 4-27,-8 0-1,-6 1-1,-11 2-6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 99,'0'0'37,"-8"0"0,8 0-25,-9 11-4,8 0-2,-5 3-1,4 3-1,-6 1-1,5 6 0,-2 1-1,-2 3 0,-1 2-1,-1-3-1,1 2 1,-4-1-1,6-1 1,-3-1-2,7-5 2,0-4-1,2-4 0,2-3 0,9 0 0,-2-7-1,5-1-1,3-2 0,3-2-2,-5-5-2,12 2-22,-10-6-10,-2-2-2,-4-3-2,-3 1-2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62 105,'0'0'39,"0"0"-2,0 0-25,10-10-5,9 5-2,10 1-1,3-1-2,3 1-2,4-3-3,-5-2-16,2 4-17,-7 0-3,-6 3-3,-8-4-4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 62,'0'0'37,"0"0"-3,0 0-21,4-4-4,4 4-2,7 0-1,2 1 0,7 6-2,1-3 0,9 1-2,-1 1 1,8 2 1,3-6-1,7 4 0,1-5-1,2 4 0,0-4 0,0 2 0,0-3-1,-1 1 1,-6 0-1,-7 4 0,0-4 1,-5 1-1,-6 0 0,1 4 0,-7-6 1,3 1-1,-5 3-1,-4-4 1,-1 0-2,-2 0 0,-1 0-3,-13 0-12,10-5-22,-10 5-2,0-9-3,0 9-3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289 320 30,'6'-7'39,"-6"7"-1,0 0-15,3-16-4,-3 16-5,0-11-3,0 11-3,-8-11-1,8 11-2,-13-7-1,2 6 0,-2 1-2,-2 2 0,-2 5-2,-4 5 1,4 9-1,-2 3 0,0 6 0,4 2-1,2-3 0,4 2 1,5-4 0,4-1 0,9-12 0,8-5 1,2-9 0,4-5 0,4-8 1,0-12-1,0 0 1,2-7-2,-5-2 2,-4-5 0,-5 1-1,-3-7 0,-7 0-1,-5 3 1,-3-3-1,-9 3 2,-7 5-2,-3 6 0,-6 11 0,-8 7 0,2 13 0,-4 6 0,-2 14-1,1 8-1,6 2-1,6 1-2,10 8-8,5-8-27,16-3 0,9-3-5,14-9-1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8668 3872 6499,'0'0'2129,"0"0"304,0 0-1585,0 16-335,0-16 111,0 0-112,-16 15-64,16 1 49,0-1-225,0-15 0,0 16-16,0-1-80,0 1-96,0-1-16,0 1 16,0 0 0,-15-1 32,15 1-16,0-1-96,0 0 0,0-15 0,0 16 0,0-16 0,0 15 0,0-15 0,0 0 0,0 0 96,0 0-96,0 0 0,0 0 0,0-15 0,0-1 96,15 16-96,-15-15 0,0 0 64,0-1-64,0 1 80,0-1 81,0 0-81,16 1 64,-16-1 16,0 1 80,0-1-176,0 16 96,0-15-96,0 15 16,0 0-16,0 0-64,0 0 0,0 0 80,0 0-80,0 15 0,0 1 0,0-1 0,15-15 0,-15 16 0,15-1 64,-15 17-64,16-17 0,-16 1 96,16-1-96,-16 0 0,15 1 64,-15-16 16,16 15-16,-16-15 96,0 0-32,15 0 96,-15 0 49,0 0 15,15 0-32,-15 0-64,0-15 80,16 15-144,-16-16 0,0 1 0,0-16-32,0 16-32,15-1-16,-15-15 16,0 15-64,0 1 0,15-1 0,-15 1 0,0-1-64,0 1-144,0 15-48,0 0-144,0-16-336,0 16-257,0 0-223,0-15-1986,0 15-2464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0 103,'-3'7'37,"-6"6"0,-8 4-31,4 4-3,1 1 2,3 2-4,3 0 1,6-1-1,2-5 0,9-3 0,8-12 0,6-1 1,2-2-1,4-6 1,1-7-1,-3-6 1,-3 1-1,-2-1 1,-6-1-2,-5 2 2,-3 1-1,-7 4 0,-3 4 0,0 9 0,-9 8 0,1 5-1,-2 10 1,1 7-2,1 3 2,-1 11-1,1 2 0,3 2 1,-2 1 0,-3-2 0,2-4 0,-8-4 0,-4-4 0,-5-9 0,0-7-1,-8-4 1,1-9-3,-2-3-1,4-3-3,-2-9-15,10-1-20,7-4-2,7 1-2,4-11-5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10 89,'0'0'41,"10"-10"-3,-10 10-22,0 0-4,0 0-3,0 0-2,0 7-3,-3 9 0,-4-1-1,-1 9 0,-1-1-2,-3 5-1,7 3 1,-7-2-1,9-3 0,1 0 0,2-6 0,0 0 0,4-5 0,6-4 0,-2-4 0,7-4-1,-1 0-2,2-3 0,1 0-5,-6-14-10,0 8-22,-1-8-2,-3 1-2,-7-2-2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58 93,'0'0'41,"-8"-5"-3,8 5-25,6-6-3,9 0-5,2 0-1,4-3-3,4 2-3,-3 1-6,5 6-30,1-7-1,-9 5-3,7-2-4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350 334 40,'2'-9'29,"-2"9"-4,11-19-2,-11 19-5,4-17-2,-4 17-4,2-19-1,-2 19-2,-3-13-1,3 13-3,-18-4-1,3 4-1,-4 6-1,0 8-1,-3 8 0,-3 0 0,-1 11-1,1-2 0,6 2 1,2-1-1,9 0 1,-1-5 0,9-5 0,12-7 1,7-10 0,3-5 0,10-2 0,0-9 0,4-8 0,0-7-1,-4-7 0,0-3 0,-9-6 0,-3-2-1,-6-5 0,-11 1 0,-3-3 0,-7 2 0,-10 6 0,-11 5-1,-1 11 0,-12 7 1,-1 11 0,-10 9 0,-1 12 1,1 9-2,7 8 2,6 3-2,10 5 0,9 0-2,18-1-3,6-10-13,22 2-19,5-9 0,11-4-4,-2-10-3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161 12 117,'0'0'36,"0"-13"0,0 13-27,0 0-3,-5 0-1,-5 7-2,5 12 0,-1 4-1,-1 5-1,1-1 1,6 5-1,0-2 1,7-7-1,7-5 0,3-8 0,3-9 0,3-2-1,1-9 1,-2-5-1,-4-4 1,3-1-1,-8-1 1,-3-3-1,-6 7 0,-1 4 0,-3 2 0,0 11 0,-8-2 0,-1 14 0,1 9 0,-2 10 1,2 6 0,-3 3 0,3 2 1,-4 3 1,-1 1-2,-3-9 1,0 0 0,-5-4-1,-3-8 1,-2-3-2,-1-5-1,-3-7-1,2-6-4,6-6-6,8-1-26,8-12-2,6 1-2,2-7-4,11 2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44-2 124,'5'-6'37,"-5"6"1,0 0-28,0 0-3,0 15 0,-5-2-2,1 6-2,-4 3 0,1 4 0,-1-1-2,3 3 0,-1-2 0,0-2 0,6-3-1,0-4 0,0-3-1,8-5-2,1-5-1,4-4-8,5-1-26,-5-9 0,-5 2-3,5-8-1,-9 0-3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0 124,'0'0'38,"0"0"-1,0 0-27,5 0-4,12 0-2,7 0-2,0 1-2,4 2-7,-3-3-25,5 1-4,-7-1-3,-3 2-3,-8-1-2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52,'0'0'35,"0"0"-1,0 0-17,0 0-3,0-8-4,7 8-1,-7 0-2,20 0-2,-10 2-1,14 2 1,0-2-2,6 4 0,6-1 0,0-2-1,5 2 0,6-3 0,-1-1-1,-1-1 1,3 0-1,-1-1 0,-3-3 1,4 1-1,-8 0 0,3-2 0,-5 4 0,-3-1 0,-2 2 0,-7 0 0,0 2 0,-6-1-1,-2 0 1,-2 0 0,-3 2 0,1-3 0,-6 0-1,1 2 1,-9-2 0,8 0 0,-8 0-1,0 0-1,10 0-2,-10 0-5,0 0-24,0 0-5,-8 0-3,-2-2-3,-2-1-4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365 217 64,'0'-8'36,"0"8"-2,-5-10-18,5 10-4,-14-9-2,6 7-3,-6 1-1,1 1 1,-4 0-4,-2 1 0,-2 7-1,-4 5-1,2 3 0,-4 6-1,3 3 0,0 5 0,3-4 0,7 4-1,2-5 1,8-3 0,4 0 0,11-10 1,4-6 0,9-6 0,1-7 1,4-5 1,-4-6-1,7-5 1,-4-4 0,-5-3-1,-3 0-2,-3-6 2,-5 0-1,-7-2 0,-3 1-1,-4-1 0,-9-1 0,-6 9 0,-7 7 1,-8 8-1,-1 12 0,-3 4-1,-3 16 1,-1 7-1,4 8-2,4 1-2,8 6-9,7-8-25,13-2 0,11-9-3,14-10-2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0 113,'0'0'38,"0"0"-2,-1-3-26,-1 7-3,-2 10-1,2 4-1,-2 1-3,0 10 0,1 2-1,-4 6 1,-3 1-2,2 0 1,-5 1-1,2-4-1,3-7 2,-5-3-1,7-6 1,-1-8-1,7-11 1,0 0-1,12-7 1,0-10-1,1 3 0,8-7 1,0-2-2,2 0 2,2-1-2,-3 5 2,-3 5-2,-1 4 2,-4 7-1,-6 5 0,1 7 1,-7 7-1,-2 4 1,0 5-1,-2-3 1,-7 4-1,3-1 0,0-2-1,1-5-1,1-3-2,4-2-8,0-13-25,0 9-4,0-9 1,17-9-6,-6-4 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4:07.3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3325 1263 4114,'0'0'1024,"0"15"49,0-15-161,0 16-79,-15-16-33,15 15-64,0-15 49,0 15-353,0-15 128,-15 16-256,15-16 145,0 15-129,0-15-128,-16 16 32,16-1 64,0 1-176,0-1 96,-15 0-128,15 1 112,0-1-112,-15 0 96,15 16 64,0-16-159,-16 17 15,16-2 0,0 1 0,-15 0-16,15 15 32,-15-15-112,15 0 80,-16 0-80,16-16 0,0 16 96,0-16 0,-16 16-16,16-15-80,0-1 80,0 16 96,-15-16-176,15-15 96,0 15-96,0 1 80,0-16-80,0 15 0,0-15 0,0 0 0,0 15 0,0-15 0,0 0-80,0 0-192,0 0 16,0 0-208,0-15-225,0 15 129,0-15-2001,0 15-1825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100 7 119,'8'-8'38,"-8"8"0,0 0-25,0 0-5,0 0-2,-4 10-2,0 4 0,-4 0-1,0 9-2,-4 2 1,0 4-1,-2 2 0,3 4-1,-1-1 0,-1 0 0,9-1 0,-1-7 0,5-3 0,2-4 0,5-6-2,4-7 0,4-3-3,-1-3-3,6 0-20,-5-10-11,2 1-2,-7-5-1,3-6-2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39 122,'-10'2'39,"10"-2"-1,0 0-28,8-2-4,7 2-1,4-4-2,3-2-2,1 2-2,7-5-10,-2 9-26,-8-3-2,1 3-2,-4-7-4,-4 1-1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272 406 39,'0'0'33,"12"-8"-2,-2 4-10,-3-7-5,5 4 0,-6-6-4,5 5-1,-8-4-3,0 4 0,-3-4-3,-5 3-1,-7 2 0,-5 1-2,-1 4 0,-4 2-1,-7 3 0,4 8 0,-4 5 0,2 4 0,0 7-1,4 2 0,4 1 0,4-1 1,3-1 0,10-5 1,2-6-1,12-3 1,7-11 1,4-3-1,7-6 0,4-7 1,2-8-1,1-4-1,-1-9 0,-4-3-1,-9-7 1,1-2 0,-12-4-1,-7 1 0,-5-2-1,-14 2 1,-6 9 0,-7 1 0,-5 13-1,-2 11 0,-5 11 1,-2 8 1,5 9 0,-5 11-1,12 13-1,1 4-2,9 8-5,4-8-19,13 8-10,4-14-3,17 0-2,7-13-5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0 115,'0'0'36,"0"0"-2,0 0-23,0 15-4,-5 4-2,-7 6-1,3 8-1,-2 5-1,-4 5 0,3 2 0,-3 1 0,-1-1 0,-1-3-1,3-8-1,0-4 1,4-9 0,1-5 0,5-9-1,4-7 0,0 0 1,0 0-1,6-7 1,5-7-2,1-6 2,-1 3-1,11-7 0,-7 1 0,7 1 1,-2 0-1,0 4 0,1 6 1,0 6 0,-5 6 0,-2 6 0,-2 6 0,-7 7 0,-4 3 0,-1 3 0,-3 2 0,-7-1-1,2-2 0,-4-1-2,0-6-3,7 0-8,-5-7-24,10-10-1,0 0-1,0 0-4,12-3-2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0 135,'0'0'37,"0"0"-2,0 0-26,-9 10-3,0 5-1,-6 3-2,5 4-1,-5 4 0,-2 0-1,0 2 0,4 0 0,1-3 0,5-2-1,2-1 0,5-6 1,2-4-2,8-5-1,2-5-1,5-2-5,6 0-16,-6-9-14,3 0-1,-8-6-1,1 0-4,-13 2 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14 125,'0'0'35,"0"0"1,9-6-28,16 6-3,3-3-1,2 2-6,6 1-26,-6 0-6,0 0-2,-6-3-4,-4 2-1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5 38,'0'0'33,"-12"-3"-2,12 3-12,-7-2-3,7 2-3,0 0-3,0 0-2,0 0 0,0 0-3,0 0 0,11 2-2,6 3 3,0-3-3,13 2 1,3-2-1,4-1 0,10-1 0,4 0 0,2 0 0,2-1-1,3-1 1,-1 1 0,-3-3-1,-1 4 0,-10 0 0,3 0-1,-9 0 1,-2 0-1,-7 0-1,-7 4 1,-2-4 0,-6 1-1,-4-1 0,-9 0-1,13 1-2,-13-1-6,0 0-27,0 0-1,0 0-4,-17 0-2,4 3-4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288 274 83,'10'-2'36,"-10"2"-1,1-9-10,-1 0-16,0 9 1,-4-10-4,4 10-1,-22-6-2,10 6-1,-6 4-2,-1 7 1,-5 2-1,2 8 0,0 1 1,-2 4-2,7 0 1,6 1 0,3-4 0,8-2 1,0-2 1,11-10-1,7-7 2,3-6-1,4-7 1,2-9 0,1-1-1,0-6 0,0-5 0,-3-1 0,-6-4-2,3 0 2,-12-6-1,-8 1-1,-2 2 0,-7 2 1,-12 4-1,-8 9 0,0 11 0,-12 10-1,-3 9 1,-3 12-1,0 11-1,5 5-1,7 5-2,5-6-9,22 1-23,6-8-2,12-1-2,14-11-2,13-8-1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165 13 126,'6'-10'38,"-6"1"0,0 9-26,0 0-5,0 5-1,-6 7-2,-3 5-1,0 2-1,0 7 0,-7 3-2,6 0 1,-5 3-1,1 0 1,-1 0 0,0-1-1,5-4 1,-3 0-1,5-6 1,-1 0-1,5-7 0,-5-2 1,9-12-2,0 13 1,0-13 0,9-3 0,-1-3 0,2-7 0,4 1-1,3-5 0,5-1 1,2-3-1,2 4 0,0-2 1,4 3-1,-1 5 1,-6 2 0,-3 3 0,-3 6 1,-3 2 0,-7 6 0,-2 3 0,-4 4 0,-1 2 0,-6 0-1,0 0 1,0 1-2,-3 0 0,4-2-1,-3-5-2,4 4-6,-4-9-22,5 2-7,3-8-2,0 0-2,0-10-3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121 43 60,'7'-11'35,"-7"11"1,5-12-13,-5 0-4,0 12-5,3-8-3,-3 8-2,0 0-4,0 0-1,0 0 0,0 0-1,2 4 0,-4 9-1,-3 0 0,-3 5-2,0 9 1,-6 1 0,-2 2-1,1 3 1,-2 0-2,6-5 1,-3 3 1,3-7-1,2-6 0,3-3 0,2-5 0,4-10 0,0 9 0,0-9 0,4 0 0,7-2 1,1-5-1,1-3 0,1-1 0,4-2 0,8-4-1,-3 3 2,3-7-1,-1 3 0,2-1 0,-5 4 1,-3 4 0,-4 0-1,-7 6 1,-8 5 0,5-7-1,-10 7 0,-10 7 1,-2 1-1,-4 6 0,-2-3 0,3 1 0,0 4 0,3 1 0,4-4 1,6 2-2,1-6 1,6 0 0,6 0 0,2-3 0,6-1 1,3 0-2,1-1 2,4-1 0,-1 1-1,0-1-2,-4 0-3,5 6-16,-12-5-16,3 5-2,-13-9-3,13 3-3,-13-3-1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4:07.99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3257 1355 4290,'0'0'848,"0"0"225,0 0 127,0 0-383,0-15-161,0 15-144,0 0 113,0 0-49,0 0 0,16-16-176,-16 16 49,0 0-49,0 0 48,15 0-48,-15-16-112,0 16 48,0 0 81,15 0-145,-15-15 16,16 15-112,-16 0 0,16 0 0,-1 0-16,-15 0-160,16 15 64,-1-15 16,0 16 0,1-16 128,-16 16-112,15-1 0,1-15-32,-16 15 97,0 1-1,15-1-16,-15-15 96,0 15-80,15 1-16,-15-16 80,0 15-80,0 1 80,-15-1 0,15 0-16,-15-15 16,15 16 49,-16 0 15,16-16-96,-15 0 64,-1 15-48,1-15-16,0 15-64,-1-15 0,1 16 32,-1-16-48,0 15-32,1-15-80,0 0 48,-1 0-48,16 0 0,-15 15 0,-1-15-48,16 0-96,0 0-128,-15 0-192,15 0-320,0 0-449,0 0-1888,0 0-2882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354 447 79,'1'-7'35,"-1"-3"-6,0 10-11,-1-17-3,1 17-4,-11-13-2,11 13-3,-17-12-1,5 9-2,-1 3-1,-4 0 0,-5 8 0,-1 5-1,-3 5-1,-1 4 2,2 5-2,-1 2 1,7 0-1,3-1 0,9-2 1,7-5 1,7-6-1,13-8 1,9-7 0,6-6 0,3-7 1,5-8 0,-2-2-2,-2-7 1,-2-10 0,-7 0-1,-7-9 0,-5-2 0,-6-4-1,-8 2 1,-4-2-1,-2 4-1,-12 4 1,-10 6 0,-4 15 0,-8 9-1,-7 7 1,-6 10 0,-6 11 0,1 8 1,6 11-2,0 4 0,11 0-2,13 0-2,16 7-7,8-11-24,23-2-1,7-8-4,17-3-2,3-11-2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177-2 96,'0'0'38,"0"-11"-4,0 11-6,0 4-20,0 7-2,-5 6 0,0 7-3,-3 8-1,-3 6 0,-1 7-1,-3 2 1,-2 2-2,0 1 1,-2-2-1,2-3 0,0-10 1,3-5 0,4-5-1,4-7 1,2-8-1,4-10 1,0 0-1,10 0 1,1-10-1,5-6 0,2-6 0,3-1 0,4-8 1,0 0-1,4 4 0,-1-1 0,-2 3 0,-1 4 0,-6 10 1,0 10-1,-4 3 1,-4 10-1,-4 7 1,-4 2 0,-3 5-1,-3 3 1,-2 0 0,-2-2 0,1-1-1,-5-5 0,5 0 0,-3-8-2,4-1-3,5-12-7,0 0-24,0 0-2,0 0-2,4-6-4,2-4-1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82 21 74,'2'-8'35,"-2"8"-1,0-13-19,0 13-2,0 0-4,0 0-2,0 0-1,-4 10-3,-1-1 0,-1 5 0,4 2-1,-4 4 0,1 1 0,-1 5 0,-3-4 0,3 6 0,-1-5-1,-1-2 0,0-1 0,1 0-1,5-7 1,-2-4 0,4-9-1,0 0 1,0 0 0,12 0-1,-3-9 1,4-3-1,0-1 1,4 0-1,0-2-1,0 2 1,0 0 0,-4 3 1,-1 1-1,-1 1 1,-11 8-2,11-8 2,-11 8-1,0 0 1,-7 4-1,-3 1-1,0 4 2,-6 2-2,3 0 2,0 2-1,1-1 0,1 2 1,5-4 0,4 2 0,2-3 0,2-1 0,4-2 0,7-2-1,4-1 1,0 1-1,-1-2-1,1 0-4,1 5-8,-7-4-22,2 4-3,-13-7-1,12 8-3,-12-8-3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15 84,'-6'-3'34,"6"3"-1,0 0-19,-7-9-1,7 9-4,0 0-1,0 0-4,0 0 1,10-5-2,4 5 0,4 2 0,11 0 0,6-1-1,8 2 0,6 3 1,6-3-2,5 0 1,4-3-1,-1 0 1,-3 0-1,3 2 0,-6-2 1,-5-2-2,-4-1 1,-7 2 0,-3 1-1,-9 0 0,-2 0 0,-6 0 0,-6 0 0,-4 0 0,-3 0 1,-8 0-2,11 4-1,-11-4-3,0 0-17,0 0-14,0 0-3,-11 2-3,5-2-3,-7-8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4 234,'41'-1'1,"-1"1"-1,-11 0 0,-2 0 0,-6 0 0,-5 0 0,-5 0 0,-3 0 1,-8 0-2,11 3-1,-11-3-3,0 0-17,0 0-14,0 0-3,-11 2-3,5-2-3,-7-8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359 342 46,'8'-11'33,"-8"11"0,2-11-11,-2 3-8,0 8-5,-2-14-2,2 14-1,-8-15-1,8 15 0,-11-13-2,1 7 1,1 0 0,-3 2 0,-1 4-1,-1 0 1,1 4-2,0 3-1,-3 4 1,1 4-1,2 5 0,-1 0-1,1 0 1,5 1-1,0 1 0,6-3 1,2-1 0,3-4 0,8-8 0,3-1 0,3-5 0,0-2 1,4-7 0,0-5 0,0-5 0,-2 0-1,0-7 2,-1 2-2,-3-3 1,0-7 1,-9 1-2,3-2-1,-9-3 1,0-3 0,-9 7-1,-6-4 1,-3 10-1,-9 7 0,-5 10-1,-6 9 2,-4 7-1,-1 12-1,-2 9 0,4 3-2,7 2-1,3-5-10,18 4-22,2-9-2,13-7-2,11-7-4,11-6-2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13.4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55 7,'0'0'26,"0"0"3,0-8-11,0 8 1,0 0-5,0 0-1,0-11 0,0 11-3,0 0-1,0 0-1,0 0-1,0 0-2,0 0 0,0 0-1,0 0-2,0 8 2,0 3-1,0 3-1,-2 2 0,2 3 1,-2 4-2,0 0 1,-3 4-1,5 4 1,-6-5-1,4 6 0,-2 6 0,-1-5-1,-3 1 0,2 0 1,1-5-1,-1-1 0,0-5 0,3-3 0,1-10 1,2-2 0,0-8 0,5-1 0,4-9 0,3-6 0,1-5 0,1-4 0,4-6-1,3-2 1,-2 0-1,0-1 0,0 7 0,-2-1 0,-2 8-1,-5 3 1,-1 9 1,-9 8 0,10 2 0,-10 10-1,0 4 1,0 7-1,3-5 1,-1 1 0,3 1-1,1-5 0,0-3 1,2-2-1,1-5 0,-1-5 1,4 0 0,-2-5 0,-2-2-1,1-4 1,3-4 0,-1-4 0,0-3 1,0-2 1,3-3-2,-1-5 1,2 1-1,-2 1 0,0 1-1,1 4 1,-3 0-2,-2 5 0,-1 5-3,-2 2-3,1 10-23,-7 3-9,4-8-1,-4 8-3,0-10-3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95,'0'0'36,"0"0"-5,-6 9-19,6-9-5,0 17-2,-1-2 1,1 5-5,-4 2 2,2 2-2,-3-2 2,1 2-2,-1-6 1,4-1 0,-5-5-2,6-12 2,0 8-1,0-8 0,0 0 0,4-12 0,-1 2 0,4-7 0,0 1-1,2-6 0,2 3 0,-2-3 0,3 4 0,-3 1 0,-1 6 0,4 5 0,-2 2 0,-3 4-1,4 4 2,-6 3-1,2 5 1,-2 0-1,1 0 1,1 0-1,-4-5 1,3 2-1,-6-9 1,16 8-1,-10-8 1,7 0 0,-2-4-1,1-1 1,-1-3 0,-3 3 0,2-2-1,-10 7 1,10-8-1,-10 8 0,0 0 0,0 6 0,0 3 0,0 0-1,0 3-1,4 1-1,2 1-5,6-9-10,7 0-18,2-5-2,6-2-2,-1-9-4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0 107,'-17'0'37,"8"0"-4,-4 0-23,2 6-3,1-1-3,1 4-2,0 0 0,1 0-2,4 1 1,2 3 0,2-1-1,0-12 1,8 12 0,6-9-1,0-3 0,0-3 0,0-4 0,0-2-1,2 0 1,-5-4-1,-5 1 1,-2 6 0,-2-6 0,-2 12 1,0-10 0,0 10 0,-7 0 0,7 0 0,-5 15-1,5-4 0,0 2-1,2 1-1,4-2-1,6-3-4,2-2-7,1-4-20,5-3-3,1-5-1,2-4-2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1-1 86,'2'4'33,"2"6"-3,1 7-20,2 0-7,6 3 0,-1 1 0,4-2-4,4 0-5,-3-5-18,3-6-8,3-4-1,-6-4-3,1-7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4:11.1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3687 1179 4290,'0'0'1008,"0"0"193,0 0 0,0 0-273,0 0-288,0 0-31,0 0-17,0 0-128,0 0-16,0 0-128,0 0 1,-15 0-1,15 0-16,0 0-80,0 0 64,0 15-80,0-15 64,-15 0 96,15 0-63,0 16-33,0-16 16,-16 15-32,16-15 96,0 15-208,-15 1 128,15-1 16,-15 1-144,15-1 17,-16 1 63,16-1-64,-15 0 0,0 1-16,15-1 16,-16 0-96,16-15 80,-16 16-64,16-1-16,-15 0 32,15-15-32,0 16 16,-15 0-16,15-1-64,-16 0 80,16 1 0,0-1-80,0 0 0,-15 0 64,15 1-64,0 14 0,0-14 64,0 0-64,0-1 0,0 16 0,0-16 0,0 0 0,0 16 0,0-16 80,0 1-80,0 15 0,0-31 0,0 15 0,0 1 0,15-1 0,-15-15 0,0 15 0,0-15 0,0 16 0,0-16 0,0 0 64,16 0-64,-16 0 0,0 0 0,0 15 0,0-15-64,0 0 64,0 0-144,0 0-80,15 0-224,-15 15-144,0-15-113,0 0-319,0 0 16,0 0-1826,0 0-2048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234-1 121,'-21'1'37,"-1"12"-1,-4 0-27,1 7-3,-4 3-2,4 4-2,1-1-4,-1-4-8,12 4-26,-1-7 0,5-4-4,9-15-5,0 0 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96 36,'6'-21'34,"0"4"-2,-4-3-8,6 9-3,-8-2-7,0 13-1,0-14-4,0 14 0,0 0-4,0 0-1,-8 12-2,5 3-1,-2 3 0,-4 8-1,2 2 1,-4 12 0,0 3 0,-3 6-1,0 5 1,-1-2 0,-3 2 0,2-1 0,-2-6 0,-3-5 0,7-7 0,0-10-1,2-4 1,6-6-1,2-4 1,4-11 0,0 8 0,0-8 1,16 0-1,-2-4 0,6-2 0,6 1 1,1-2-2,7 3 1,-3-2-1,1 3 0,-4 0 0,-1 2 1,-6 1-1,-5 0-1,-1 0-1,-9 0-3,6 3-6,-12-3-23,12 6-3,-12-6-5,16 1-1,-8-1-3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215 20 63,'0'-10'37,"0"10"-1,0-10-18,0 10-4,0 0-4,-9 12-3,2-1 0,0 7-4,-1 6 0,2 7 0,-8 8 0,0 9 0,-4 4 0,2 3-1,-4 4 0,3-3 0,-1-7-1,2-2 0,4-9 0,-1-8-1,6-11 1,1-2 0,1-8 0,5-9-1,-2 8-1,2-8-1,0 0-3,0-8-8,0 8-25,2-23-1,3 8-1,1-6-6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239 51 60,'9'0'36,"-9"0"0,0 0-16,9-2-9,-9 2 0,0 0-1,0-12-2,0 12-3,0-8 0,0 8 0,-8-14-2,4 9 0,-9 0 0,-1 2-1,-6 1 0,0 2-1,-2 0-1,-3 8 0,2 3 0,-2 4 0,4 1 0,0 0-1,7 5 0,1 2 1,7-3 1,0 3-2,6-2 1,2-3 0,8-3 1,4-2-1,6-2 1,3-9 0,7-2-1,-2-11 1,5-2 0,-2-5-1,1-1 1,-8-3 0,0 1 0,-10-2 0,-7 3 0,-7 2 0,-3 3 0,-11-1 0,-4 8-1,-4-3 0,-1 7-3,-1 3-2,4 5-17,-4-3-17,7 6-2,1-7-3,8 0-3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263 12 19,'10'-7'28,"-10"7"-3,0 0-8,12-5-2,-12 5-2,0 0-4,0 0-1,0 0-1,0 0 1,0 5-2,0-5-1,-7 7 0,7-7 0,-13 14-1,1-6-1,-2 6 0,-4-4 0,-3 9-1,-1-5 1,-4 4 1,0-1-2,-1 0-1,5-2 0,0 1 1,4-5-2,6-1 1,1-1 0,11-9-1,-14 11 0,14-11 1,0 8 0,0-8 0,11 9 0,-2-5-1,5 3 2,3 1-1,5-1-1,1 2 1,2-1 0,-2 0-1,-1-1 0,0 0 0,-3 1 0,-5-2 0,0-2-2,-6-2-2,2 6-6,-10-8-26,2 9-1,-2-9-3,-4 5-2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67,'-11'4'36,"11"-4"-1,0 0-16,0 0-6,11 13-4,-2-9-3,7 5 0,-2 0-2,5-2-1,-1 1-1,0 2 0,0-4-1,-2 1-2,1 1-3,-4-5-16,2 0-14,-5-3-5,4 0-1,0-6-2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89 351 76,'14'-9'38,"-14"9"-1,0-16-18,0 16-6,10-18-1,0 8-5,2-9-3,0-1-1,6-3-1,0-3-1,2-2 0,3-3 0,-2-2-1,-2 1 1,-1 5 0,-2 3 0,-9 3 0,3 7 0,-10 14 0,0 0-1,0 8 0,-2 15 0,-6 8 0,1 9-1,-6 8 1,4 6 0,-3 0-1,1-2 1,2-1 0,-3-5 0,4-6 0,-2-8 1,2-8-1,2-4 0,0-8 1,0-1 0,6-11-1,-11 11 1,2-11-1,-1 0 0,-6 0-1,1 0 1,-7 0 0,2 0 0,-1 0 0,1 0-1,3 0 1,2 0 0,4 0 0,11 0 0,-9 0 0,9 0 0,0 0 0,6 2 0,6-2 0,5 0 0,4-2 0,5 0 1,3-1-1,4-2-1,1 0 2,0 1-1,-4 1 1,2-1-3,-4 4 0,-5-3-5,-1 3-19,-4 0-11,-3 0-3,-3-2-4,-12 2-1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4:12:24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328 91 12,'0'0'20,"0"0"-5,0 0-4,3-11-4,-3 11 0,2-9 0,-2 9 1,2-9 0,-2 9 1,0-9 0,0 9-1,0-10-1,0 10-2,0-10-2,0 10 0,0-12-1,0 12 2,0-11 0,0 11 0,0 0 1,2-10 0,-2 10 2,0 0-2,0 0 0,0 0-2,-8-1 0,8 1-1,-12 5 1,4 3-2,-6 2 0,-1 3 1,-1 1-1,-2-1 0,-2 4 1,-2 0-1,-1 1 0,-2 2 1,2-3-1,-1 2-1,0 4 1,3-2-1,3 0 1,4 1-1,2 0 0,2-3-1,4 2 1,4-1 0,0 4 0,2-7 0,2 4 0,3-1 0,2-2 1,5 1-1,4-1 0,4-1 0,1-5 0,7-1 0,1-3 1,1-3-1,2-4 0,-2-1 1,0-3-1,-1-5 0,-7-6 1,0-2 0,-4-1-1,-4-2 1,-2-2-1,-5 1 1,-3 1-1,-4-1 1,-4 1 1,-6 3-1,-9 1 0,-3 2 0,-4 5 1,-6 2-1,-1 5 0,0 1 0,3 0-1,3 3 0,6 5-3,1-2-6,16 2-27,4-8-2,0 0-4,0 0-3,0 0-1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3:50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34 9,'0'0'28,"-12"3"-7,6-2-3,6-1-2,-14 3-1,14-3-3,-13 6-3,13-6-1,-16 9 0,16-9-2,-17 11-1,10-2-1,-4 1 1,1 2-1,-4 0 1,5 2-2,-5 1 0,2 5-1,-2 0-1,3 1 1,4 4-2,-1 1 1,5 2-1,2 1 1,1-1-1,1 3 1,5-1-1,2 2 1,2-6 0,3 1-1,0-2 2,6-2-2,0-6 2,3 1-1,4-5 1,0-1-1,0-2 1,4-3-1,-1-3 1,1 0-1,-2 1 0,2-5 0,-4 0 0,2-6 0,-1 0 1,-4-3-1,3-3 0,-3-2 0,0-4 0,-2-2 0,-4-1 0,0-6-1,-2-1 1,-4-4-1,-7-4 1,1 0 0,-7-6 0,-7-1-1,-6-1 1,-2 2 0,-9-2 0,2 5 0,-8 4-1,-3 6 2,-4 7-2,-3 8 1,-5 13-1,-4 5 0,-1 11 0,4 8-1,-1 3-2,8 3-5,13 1-30,10-6-2,10-8-3,8-16-5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3:53.3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2150 14,'-3'8'26,"3"-8"-9,-3 7-1,3-7-1,0 0-1,0 0-1,-3-8-2,3 8 0,-2-21-1,2 8-3,-3-5-1,3-2 0,0-5-1,0-1-1,-5-6 0,4-3-1,-2-2 0,1-4-1,-1-3 0,-1 0 1,-1-1-1,1-3-1,0 2 0,-1-3 0,2 0 0,0 0-1,2 0 2,1 4-2,-2 0 1,1-1 0,1 2 0,-2 4 0,-1 3-1,3-2 2,-1-1-2,-1 1 1,-1 1 0,1-3-1,1 2 1,-1 0-1,2 1 1,0 2-2,0 6 1,0-2 0,0 3 0,0 4 1,0-1-2,0 1 1,0 1 1,0-1-1,0 0 0,0 1 1,0-1-1,0-3 0,2 3 0,-1 0 0,1 0 0,0 1 0,1 0 0,-2 4 0,2 2 0,-1-1 0,-2 4 0,1-1 0,1 0 0,-2 2-1,1-3 0,-1 0 1,2 1-1,-1 0 1,1-1-1,-2 2 1,1-1-1,2 4 2,-3-3-1,0 4 0,0-2 0,0 1 0,2-1 0,-2 5-1,1-4 2,-1 4-1,0 2 0,0 6 0,0-11 0,0 11 0,0 0 0,0 0 0,0 0 0,0 0 0,0 0 0,0 0 0,0 0-1,0 0 1,0 0 0,0 0 0,0 0 0,0 0 0,0 0 0,0 0 1,0 0-1,0 0 0,0 0 0,0 4 0,0-4 0,0 0 0,0 0 0,0 0-1,0 0 1,0 0 0,0 0-1,-6 11 1,3-3 0,-3 5 0,-3 2 0,0 7 0,-3 2 1,-2 0-1,0 3 1,-1-2-1,2 1 1,0-3-1,3-5 1,0-5-1,4-1-1,0-5 1,6-7 1,0 0-1,0 0 0,0-6 0,0-5 0,6-3 0,-2-5 0,5-3-1,-1-3 1,3-3-1,-1-4 1,0 3-1,1-6 2,1 5-1,-4 4 0,1 1 0,-3 8 0,-2 3 0,1 8-1,-5 6 1,0 0 0,11 10 0,-7 5 0,2 4 0,0 3 1,2 4 0,0 0 0,0 1 0,-2-3-1,1 0 1,0-3-2,0-4-2,-1 3-13,-1-6-22,1-1-1,-5-2-4,-1 2-3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06.4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3672 1286 4290,'0'0'1168,"0"0"161,0 0 512,0 0-977,0 0-79,0 0-241,0 0 16,0 0-32,0 15-95,0-15 95,0 0-128,0 16-32,0-16 0,15 15-63,-15-15 79,0 16-112,16-1-112,-16 1 112,16-1-112,-1 0-16,0 0 48,0 1 0,-15 14-96,16-14-32,-1-1-64,0 16 80,-15-15 1,16-1-1,-1 0-80,-15 16 80,15-16-80,-15 0 0,16 1 0,-16-1 0,0-15 0,15 16 0,-15-16 0,0 15-160,0-15-1,0 0-95,0 0-256,0 0-192,0 0-257,0-15-1680,0 15-2033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5:54:11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39.6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 58,'0'0'36,"-9"-5"0,9 5-20,0 0-4,0 0-3,0 0-2,0 0-3,0 5-2,5 2 0,4 3 0,-2 4 0,7 1-1,3 4 1,-2-1 2,3 5-2,2 1 0,-2-1 1,-1-2-2,0 1 1,0-1-1,-2-3 1,-1 2-1,-1-4 0,1-2 0,-3 1-1,3-1 2,-2-2-1,-2-2-1,-2-1 0,1-2 1,-9-7-1,9 10 1,-9-10-3,0 0 0,8 1-5,-8-1-24,3-3-7,-3-4-3,0-5-2,-2-2-1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39.9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327 0 101,'0'0'38,"0"0"-2,-8-6-26,8 6-1,-12 12-4,3-2-2,0 6-1,-2 1 1,-4 6-2,-1 4 1,-2 0-1,-2 6 0,-3-3 0,0-1 0,-3 2 1,3-2-1,-2-2 0,2-3 0,4-5 0,1-2 0,6-4-2,0-4-1,12-9-1,-9 6-9,9-6-26,6 0-2,1-2-4,1-8-3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5:53:36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8,'0'0,"0"0,93-8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1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9,'0'0'5,"0"0"-2,0 0-2,0 0-2,0 0-1,0 0 1,0 0 0,0 0-1,0 0-3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7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381 60 43,'0'-6'36,"0"6"-4,0 0-12,-11-9-5,11 9-3,-9-4-3,9 4-1,-12-4-2,12 4-1,-15-4 0,6 2-2,0 0 0,-4 1 0,3 1-1,1 0 0,-4 0 0,1 1-1,3 3 1,-3 0-1,0 1 0,-1 3 0,3-4 0,-2 4-1,-1 0 1,1 2 0,2 1-1,-4 3 1,2-2-1,-2 2 0,0 7 0,2-4-1,-3 4 1,3 0 0,-1 0 0,1 1 0,0 1 0,4-1 1,1 1-1,1-3 0,3 2-1,1-2 1,2 1 0,2-2 0,2 1 0,5-2 0,0-2 0,5 2 0,0-4 0,3 1 0,1-1 0,3-1-1,-2-5 1,0 1 0,6-1 0,-4-2 0,2 0 0,0-1-1,-2-4 1,2 0 0,-3-1 0,3 0 0,-2-5 1,-1 0-1,4-5 1,-1-2 0,2 0 0,-1-4 0,2-3 0,-2 2 0,2-3 0,-4-6-1,0 3 1,-3-2 0,0-1 0,-5-2 0,-3 0 0,-5-2 0,-1 1 1,-5 0-1,-8 0 0,0 0 0,-7 3-1,-5-1 2,-1 1-1,-3 3 0,-1 2-1,-2 4 1,-1 3 0,2 1-1,0 5 1,1 7-1,0 1-1,-1 4 0,2 6-2,-2 1-3,5 11-9,-8-6-20,6 7-6,1-4-2,4 7-5,1-4 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2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343 95 26,'0'-8'30,"0"8"-6,0-11-2,-3 1-3,3 10-2,-11-13-4,11 13-2,-15-16-1,9 8-3,-8-2-1,4 3 0,-7 2-2,5 1-1,-5 2-1,0 0-1,0 2 0,1 2 0,-3 6 0,3 1-1,-1 3 0,-1 1 0,1 3 0,2 3 0,-2 2 0,3-1 0,2 2 0,0 2 0,2 1 0,3 0 0,-1 2 0,5-1-1,0 3 1,3-1 0,0 1 0,0 0-1,3-1 1,2-1 0,4-1 1,3-1-1,0-3 1,5 0 0,0-4-1,3-1 1,1 0 0,3-4-1,-1 1 0,2 0 1,-2-4-1,1-1 0,-1 1 0,-2-4 0,-1-1 0,-2 0 1,1-1-1,0-3 0,0-1 1,-1 0-1,0-4 1,5-3 0,0-3-1,3-5 1,-3-2 0,4-1 0,1-2-1,-2-4 1,-2 0 0,-3 0-1,1 0 1,-7 2 0,-3-3 0,-3 1 0,-4-1 0,-5-1-1,-2 1 1,-4-2 1,-8 0-1,-2 1 0,-3 0 0,-7 1 0,5 0-1,-6 2 2,-2 1-2,0 4 1,0 2-1,-2 2 1,2 5-1,-6 2 1,0 3-1,0 4 0,2 0 0,-2 4 0,3 5 0,4 0-3,4 4 0,5-5-7,16 7-21,-1-5-6,8 1-4,5-6-3,11 0-3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49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52,'0'0'37,"0"0"-1,0 0-20,0 0-2,0 4-4,0-4-1,0 0-3,8 13-2,1-4 0,1 0 0,4 5-1,-2-1 0,5 2-1,-2 2-1,5 3 1,-3-4 0,1 5 0,-1-7 0,0 1-1,-2-1 0,-1-1 1,-1-3-1,0-1 0,-6-2-1,4 1 1,-7-3-1,-4-5 0,13 8 1,-13-8-1,7 10 0,-7-10 1,0 0-1,0 0-1,8 8-1,-8-8-1,0 0-5,0 0-23,0-6-8,0 6-4,-6-11-3,3 1 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50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17 96,'0'0'39,"-5"-13"-4,5 13-25,0 0-3,0 0 0,-10-4-3,10 4-2,0 0 0,-9 9 0,2 0-1,2 3 1,-5 6-1,-1 1 1,-3 2-1,2 4 0,-3-1 1,-1 4-1,-2-1 0,1 0 0,0-4 0,1-1 0,-2-4 0,3 0 1,0-1-1,2-4 0,4 1-1,-2-5 1,2 1-2,3-5 1,6-5 0,-6 5-2,6-5-1,0 0-5,0 0-20,0 0-12,0 0-1,1-6-5,-1 6-2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8:40.9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19 26,'0'0'36,"-2"-11"-3,2 11-14,0 0-1,-10-9-4,10 9-5,0 0-3,-6 11-1,1 2-3,3 10 1,-3 4 0,-4 8-2,0 4 1,-5 12 0,1 6 0,-3 2 0,-5 4 0,1 6 0,-3-4-2,5-1 1,0-8 0,0-2 1,2-11-2,4-5 1,5-13-1,-2-5 1,5-10 0,4-10-1,0 0 1,0 0 0,0 0 0,0 0 0,4-10 0,5-5 0,1-5-1,3-6 0,3-1 0,2-3 1,5-2-1,2-2-1,2 2 2,3 1-2,-3 7 2,-2 6-1,-2 3 0,-3 7 1,-4 5-1,-2 6 1,-5 9 0,2 5 0,-6 8 0,0 0 0,-3 2 0,0 4 0,-2 3 0,0 0 0,-4-4 0,-3-6-1,0 1 1,0-8-1,0 2-2,3-10-5,4 1-29,0-10-1,0 0-3,0 0-6,0-19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06.73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3964 1316 5923,'0'0'1777,"0"-15"544,0 15-1169,0 0-416,0 0-111,0 0-1,-15 15-64,15-15 129,-15 16-49,15-16-128,-16 16 112,16-1-239,-16 0 79,1 1-160,0-1 48,-1 0-112,1 16-16,0-16-16,-16 1-144,16 15 81,0-16-65,-1 0-16,0 16-64,1-16 0,0 16 0,-1-16 0,16 1 0,-15 0-144,0-1-145,-1-15-63,16 15-320,-15-15-176,15 0-337,0 0-1696,0 0-2514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1:50.4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 3 19,'-9'-8'31,"9"8"2,0 0-13,0 0-2,-12 2-4,12 9-2,0-11-4,0 29-2,0-13-2,12 12-1,-10 2 1,16 7-3,-4 3 1,6 11 0,3 5-2,2 2 2,3 2-1,4 3 0,-5 0 0,3 1 1,-3-4 0,3-5-2,-3-2 1,-2-5 0,0-1-1,1 0 1,-3-2 1,0-1-4,-1-3 4,1 0-1,2 1 0,-4 2 0,1-7 0,-1-1 1,-1 1-1,-2-5 0,2-3 0,-4 1 0,-5-8 0,3-1-1,-5-3 1,0-1-1,-2-10 0,-7-7 1,9 13 0,-9-13-1,0 0 1,0-16 0,0 1 0,0-9-1,-9-5 1,4-6-1,-6-3 0,4-5-1,0 0 1,-2 1 0,2 0 0,5 4 0,0 4 0,-1 7 0,3 8 0,0 7 0,0 12 0,0 0 0,0 0-1,7 6 2,-2 15-2,4 0 1,0 7 0,0 4 0,2 1 1,-2 7-1,3-4 1,-3 1 0,-5-4-1,3-4 1,-4-8 0,-3 1 0,0-6-1,0-3 1,0-13 0,-21 11-1,5-11 1,-7 0-1,-2-3 1,-4-5-1,-9-8 1,4 3-1,0-6 0,2 2 1,5 3-1,4 0 0,7 1 0,3 5 0,13 8-1,-14-9-3,14 9-12,0 0-21,2 6-1,-2-6-5,14 6-3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2:10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7,'0'0'25,"3"7"3,-3-7-10,-3 16-3,1-4-1,2-12-3,-7 26-1,-4-12-2,11 6 1,-5-3-2,3 8-1,-2-1-1,1 7-1,-6 4-1,9 2 0,-2 3-2,0 0 0,-3 3 0,5 4 0,-4-4-1,1-5 1,-4 0-1,7-13 0,0 2 0,0-6 0,-2-7 1,2-14 0,0 11-1,0-11 1,0 0 0,0 0 0,2-6 1,-2 6-1,14-19 0,-7 4-1,4-2 1,1-3 0,8-4-1,1-5 2,1 0-2,6 0 0,-3 1 1,2 3-1,-4 4 1,-1 4-1,-1 6 1,-3 4 0,-9 5 1,5 7-1,-10 6 1,1 3 0,-5 11 0,7 1 0,-5 2 0,-2 7-1,0 2-1,0-5 1,0 0-1,0-3 0,0-5-1,0-4-1,2-4-3,-2-16-11,0 0-19,0 0-2,0 0-3,0 0-2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2T12:45:20.6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5:21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266 114 19,'0'0'30,"0"0"-6,0 0-4,7-8-5,-7 8-1,0 0-4,0 0-2,0 0 0,0 0-2,6-14 0,-6 14-1,5-10 0,-5 10-1,0-12-1,0 12 0,0-19-1,0 19 1,0-13-1,0 13 0,-11-19 2,11 19-2,-19-12 0,8 10 0,-5-2 0,-2 4 0,4 0-1,-4 4 0,-2-1 0,-1 11 0,1 2 0,-3-1 0,9 8-1,-4 1-1,2 3 2,3 4-1,-1 2 0,7 1-1,0 2 1,3-3-1,4 4 1,0-2 0,9-7 0,-2-1 0,0-3 0,6-5 0,1 1 0,4-7 1,2-5-1,1-3 1,4-3-1,0-2 0,2-2 1,1-6 0,1-2-1,-4-1 1,-2-6-1,2 1-2,0 0-4,-5-3-24,5-4-6,0 0-3,0-4-3,-2-4-1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5:53:36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8,'0'0,"0"0,93-8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1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9,'0'0'5,"0"0"-2,0 0-2,0 0-2,0 0-1,0 0 1,0 0 0,0 0-1,0 0-3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7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381 60 43,'0'-6'36,"0"6"-4,0 0-12,-11-9-5,11 9-3,-9-4-3,9 4-1,-12-4-2,12 4-1,-15-4 0,6 2-2,0 0 0,-4 1 0,3 1-1,1 0 0,-4 0 0,1 1-1,3 3 1,-3 0-1,0 1 0,-1 3 0,3-4 0,-2 4-1,-1 0 1,1 2 0,2 1-1,-4 3 1,2-2-1,-2 2 0,0 7 0,2-4-1,-3 4 1,3 0 0,-1 0 0,1 1 0,0 1 0,4-1 1,1 1-1,1-3 0,3 2-1,1-2 1,2 1 0,2-2 0,2 1 0,5-2 0,0-2 0,5 2 0,0-4 0,3 1 0,1-1 0,3-1-1,-2-5 1,0 1 0,6-1 0,-4-2 0,2 0 0,0-1-1,-2-4 1,2 0 0,-3-1 0,3 0 0,-2-5 1,-1 0-1,4-5 1,-1-2 0,2 0 0,-1-4 0,2-3 0,-2 2 0,2-3 0,-4-6-1,0 3 1,-3-2 0,0-1 0,-5-2 0,-3 0 0,-5-2 0,-1 1 1,-5 0-1,-8 0 0,0 0 0,-7 3-1,-5-1 2,-1 1-1,-3 3 0,-1 2-1,-2 4 1,-1 3 0,2 1-1,0 5 1,1 7-1,0 1-1,-1 4 0,2 6-2,-2 1-3,5 11-9,-8-6-20,6 7-6,1-4-2,4 7-5,1-4 2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2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343 95 26,'0'-8'30,"0"8"-6,0-11-2,-3 1-3,3 10-2,-11-13-4,11 13-2,-15-16-1,9 8-3,-8-2-1,4 3 0,-7 2-2,5 1-1,-5 2-1,0 0-1,0 2 0,1 2 0,-3 6 0,3 1-1,-1 3 0,-1 1 0,1 3 0,2 3 0,-2 2 0,3-1 0,2 2 0,0 2 0,2 1 0,3 0 0,-1 2 0,5-1-1,0 3 1,3-1 0,0 1 0,0 0-1,3-1 1,2-1 0,4-1 1,3-1-1,0-3 1,5 0 0,0-4-1,3-1 1,1 0 0,3-4-1,-1 1 0,2 0 1,-2-4-1,1-1 0,-1 1 0,-2-4 0,-1-1 0,-2 0 1,1-1-1,0-3 0,0-1 1,-1 0-1,0-4 1,5-3 0,0-3-1,3-5 1,-3-2 0,4-1 0,1-2-1,-2-4 1,-2 0 0,-3 0-1,1 0 1,-7 2 0,-3-3 0,-3 1 0,-4-1 0,-5-1-1,-2 1 1,-4-2 1,-8 0-1,-2 1 0,-3 0 0,-7 1 0,5 0-1,-6 2 2,-2 1-2,0 4 1,0 2-1,-2 2 1,2 5-1,-6 2 1,0 3-1,0 4 0,2 0 0,-2 4 0,3 5 0,4 0-3,4 4 0,5-5-7,16 7-21,-1-5-6,8 1-4,5-6-3,11 0-3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49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52,'0'0'37,"0"0"-1,0 0-20,0 0-2,0 4-4,0-4-1,0 0-3,8 13-2,1-4 0,1 0 0,4 5-1,-2-1 0,5 2-1,-2 2-1,5 3 1,-3-4 0,1 5 0,-1-7 0,0 1-1,-2-1 0,-1-1 1,-1-3-1,0-1 0,-6-2-1,4 1 1,-7-3-1,-4-5 0,13 8 1,-13-8-1,7 10 0,-7-10 1,0 0-1,0 0-1,8 8-1,-8-8-1,0 0-5,0 0-23,0-6-8,0 6-4,-6-11-3,3 1 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50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17 96,'0'0'39,"-5"-13"-4,5 13-25,0 0-3,0 0 0,-10-4-3,10 4-2,0 0 0,-9 9 0,2 0-1,2 3 1,-5 6-1,-1 1 1,-3 2-1,2 4 0,-3-1 1,-1 4-1,-2-1 0,1 0 0,0-4 0,1-1 0,-2-4 0,3 0 1,0-1-1,2-4 0,4 1-1,-2-5 1,2 1-2,3-5 1,6-5 0,-6 5-2,6-5-1,0 0-5,0 0-20,0 0-12,0 0-1,1-6-5,-1 6-2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08.3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3872 1433 4290,'0'0'1008,"0"0"193,0 0 400,0 0-545,0 0-191,0 0-289,0 0 0,-15 0-48,15 0-79,0 0-177,0 0 64,0 15 64,-16-15-112,16 16-16,0-16 144,0 15-239,0 1 95,-15-1-80,15 0 80,0 17-96,0-17 80,0 1-176,0-1-16,0 0 96,0 1 48,0-16-112,0 15-96,0 1 96,0-16-96,0 0 64,0 15-64,0-15 80,0 0-80,0 0 81,0 0 79,0 0-80,0-15-16,0 15 16,0 0 0,0-16-80,0 1 80,0 15-80,15-16 0,-15 16 0,0-15 80,16 0-80,-16-1 0,0-15 0,0 15 0,15 1 0,-15 0 0,0-1 0,0 16 0,0 0-80,0 0 80,0 0-80,16 0 80,-16 0 0,0 16 0,0-1-80,0 0 80,15 1 0,-15-16 80,0 16-80,15-1 0,-15 1 0,16-16 80,-16 0 0,15 15-80,-15-15 80,0 0 64,15 0-64,-15 0-16,0-15 80,0 15-64,15 0 80,-15-16-160,0 16 64,0-15-64,16 15 0,-16-16 80,0 0-80,15 16 0,-15-15 0,0 0 0,15 15 0,-15-16 0,0 16 0,0 0 64,0 0-64,15 16 80,-15-16-80,0 15 80,0 0-16,0 1 0,16 0 16,-16-1 64,0 1-79,0-1 15,0 0-16,0-15 0,-16 16-64,16-1 80,0 1-80,0-1 0,0-15-80,0 15-128,-15-15-81,15 0-143,0 0-240,0 0-257,0 0-191,15 0-849,-15 0-912,0-15-1745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01:42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09:08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18:46.8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19:05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26:05.8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26:17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26:27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8:55.716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175 238 14,'0'0'23,"0"0"-2,0 0-2,0 0-2,0-3-1,0 3-4,6-8-1,-6-2-3,0 10-1,7-19-2,-1 8-1,-3-3-2,1-1 1,1 0-2,-1-4 1,-2 2-1,0 0 0,-2 3 0,0-1 2,-6 2-1,3-1 0,-8 5 1,11 9 0,-19-16 0,12 12-1,-4 1 0,2 3 1,-4 0-2,2 5 0,0 5-1,-2 0 0,4 2 0,-4 6 0,2 2 0,1 3 0,1 2 0,4 2 0,-1 2 0,4 3 0,-3 5 1,3 1-1,-2 1 1,4 1-1,0 2 1,0-1-1,0-6 1,-2 3-1,1-2 1,1-4-1,-2-4 0,2-5 0,-2-2 1,0 1-1,2-9 1,-4 2-2,3-5 0,-1-1-3,2 0-11,0-9-17,0 0-4,0 0-2,-8 0-3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8:55.996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81 91,'0'0'34,"0"0"-1,0 0-20,0 0-5,9-4 0,1-5-1,3 6-3,7 0-1,2-1 1,0-2-2,5 0-1,-4-2 0,6 3-2,-5-2-2,-4 0-10,0 3-22,1-4-1,-3 5-2,-5-1-6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05.900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82 24 32,'8'-14'34,"-8"14"-1,0 0-11,0-11-5,0 11-2,0 0-5,0 0-1,-2 8-3,0 4-2,-4-2 0,5 7-2,-5-1 1,2 5 0,-3 2-1,0 1 0,1 2 0,-1-2 0,0 3 0,-2-1-1,1 0 0,3-4 0,-1 3 0,3-5 0,1-5-1,0 1 1,2-4-1,0 0 0,2-4 0,-2-8 0,9 11 1,-9-11-1,7 11 0,-7-11 0,13 2 0,-13-2 1,17 0-2,-8-7-1,3 0-3,-2-3-4,6-3-26,-3-2-1,-2-1-2,0-1-4,-8-1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3.2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4881 1825 6355,'-15'0'1873,"15"15"496,0-15-1585,0 0-352,0 0 17,-16 0-65,16 0-80,0 16 112,0-16-64,-15 15 64,15-15-47,0 15-1,-15 1-112,15-1 96,0 0-208,0 1 224,-16-1-176,16 16-48,0-16-63,0 1-1,0-1 0,0 0-80,0 1 80,0-1-16,0 0-64,0 1 80,16-1-80,-16-15 80,0 15 0,15-15 0,0 0-80,-15 16 0,16-16 80,-1 0-80,0 0 0,1 0 64,-16-16-64,15 16 80,1-15-80,0 0 80,-16-1-80,15 16 64,0-15-64,-15 0 144,16-1-64,-1 1 80,-15 0 48,15-16-48,-15 15 48,0-14 1,0 14 143,0-14-144,-15 14-16,0-14 64,15 14-48,-16 1-80,1 15 0,15 0-64,-15 0 0,-1 0-64,16 0 0,-16 0-128,1 15 0,-1-15-144,1 16-112,0-1-160,-1 0-177,1-15-95,0 16-177,15-1-223,-16 0-993,16-15-817,-15 0-1055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1.0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4119 1332 4290,'0'0'1008,"0"0"337,0 0 368,0 0-913,0 0-352,0-15 81,0 15-65,0 0-128,15 0 0,-15 0-128,0 0 128,0 0-127,0 15 111,0-15-16,16 0 0,-16 16 16,15-1-32,-15-15-32,15 15 145,-15 1-209,16-1 176,-16 0-176,15 1 64,0-1 80,-15 0-192,16 17 240,-1-17-224,1 0 81,0 1-17,-16-1-64,15 0 80,0 16-96,-15-16-64,16 1-16,-16 0 16,15-1-16,-15-15-64,0 15 0,0-15 0,0 0-64,15 0-80,-15 0-160,0 0-240,0 0-321,0 0 17,0 0-1057,0 0-944,0-15-1521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06.191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38 102,'0'0'35,"0"0"0,0 0-27,13-5 1,4 0-1,-1-1-3,4 1 0,0 0-2,1 0 0,-1 2-1,-2 0 0,-3 3-2,-2-3-1,-1 3-3,-12 0-12,19 3-20,-12-3-1,2 1-3,1-1-4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06.932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0 73,'0'0'34,"0"0"-10,0 0-9,4 5-4,-4-5-2,16 0-1,-1 0-2,3 0 0,1 0 0,1 0-2,0-1-1,2 1-1,0 0 0,-2 0-1,-1 0 1,-5 0-2,1 0 2,-6 0-2,0 1-1,-9-1-2,13 4-4,-13-4-13,0 0-14,0 0-4,-11 15-1,0-8-2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07.231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15 2 92,'-15'8'34,"15"-8"0,0 0-22,0 0-3,0 0-1,6 0-1,5 0-3,3 0-1,-1 0 0,6 0 0,1 0-1,0 0-1,2 0 0,-2 0 0,2 0 0,-3 0-2,1 4-3,-3-4-19,3 0-12,-4-4-3,-3 2-3,0-6-2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11.81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270 43 9,'0'0'21,"7"-7"-2,-7 7-1,0 0-2,11-7-3,-11 7 0,0 0-2,7-13-2,-7 13-2,0 0 1,11-8-2,-11 8-1,0 0-1,4-9 1,-4 9-1,0 0 1,0 0-1,0 0 0,0 0-1,0 0 0,0 0 1,-4 5-1,4-5-1,-12 9 1,12-9-1,-17 12 0,8-1-1,-4-4 1,0 3 0,2 3 0,-3-3 0,-3 3-1,-1 1 0,3-1 0,-3 3 0,3 1-1,-3 2 0,0 1 0,-1 2 1,1 1-1,2 1-1,1 0 1,2 4 0,4-2 0,4-4 0,1 3-1,4-3 1,7-4 0,1-4 0,10 2-1,0-8 2,2-1-1,8-2 1,-3-4 0,1-1-1,3 0 1,-5-6 0,-2 2-1,-4-5 1,-1 0 0,-4-3-1,-4 2 2,-2-4-1,-3 0 0,-4-3-1,0 0 2,-6 0-1,-3-1 0,-2 4-1,-3-1 1,-5 4-1,-1 5 1,0 5-1,-6 1 0,3 3 0,2 5-1,1 1-1,6 3-3,4-7-5,10-5-26,8 5-2,10-8-2,4-7-3,9-5-2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12.588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225 21 54,'5'-14'34,"-5"14"-8,0 0-2,-2-8-7,2 8-4,-13 0-3,13 0-3,-18 8 0,6 3-3,-2-3 0,0 6-1,-3 1-1,4 5 1,-4-3-1,2 6 0,2 2 0,4 2-1,-4 2 0,4 0 1,0 5-1,1-1-1,-3 4 1,7 1 0,-1 3-1,-3-4 1,5-3-1,3 1 1,0-3-1,0-1 1,0-5-1,9-2 1,-2-5 0,5 1 0,-1-1-1,2-4 0,1-1 1,3-4-1,-6 0 0,4 1-1,-2-3-2,-4-2-6,6 5-28,-15-11 0,9 12-4,-9-12-2,0 10-3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17.963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7 99 15,'0'0'16,"0"0"0,0 0 1,1-8-2,-1 8 0,0 0-1,0-12-4,0 12-2,0-9 0,0 9-3,-1-7 1,1 7-3,0 0 0,0-12-1,0 12 1,0 0-1,0 0-1,0 0 1,0 0 0,0 0-1,0 0 0,-4 7 0,4-7 0,-2 12 0,2 2 2,0 1-1,0 8-1,0 5 1,2 4-1,-2 5 1,5 4-1,-1 4 0,-2-4 0,0 2-1,1-6 1,-3-2-1,6-6 0,-4-5 0,0-3 1,0-7-1,-1-4 0,-1-10 0,2 13 1,-2-13 0,0 0 0,0 0 0,11-4 0,-7-5 2,1-1-2,5-4 0,-1-4 0,2-3 0,0-2-1,2-5 1,2 4-1,-6-2 1,4 6-1,-6 3 0,2 4 0,-9 13 0,8-5 0,-6 12 0,3 9 0,-3 1-1,0 3 2,0 2-1,3-3 0,1 0 0,1-2 1,1-9-1,1-2 0,0-2 1,0-2-1,-9-2 1,11 3 0,-11-3 0,15-3 0,-15 3 1,7-10 0,-3-2 0,0-2 0,0-8 0,-1-4-1,5-7 0,-1-2 0,4-5 0,-2-4 0,4 0-1,-4 0 0,6 2 0,-2 7 1,-2 4-1,-2 3 0,-1 9 0,-1 6-2,-7 13-1,4-11-4,-4 11-19,4 8-10,-4-2-1,0 4-6,-4 3 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3.411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 8 1,'0'0'11,"0"0"1,0 0 0,0 0 1,0 0 2,-2-9-1,2 9-3,0 0 1,0 0-2,0 0-3,0 0-2,0 0-2,0 0 0,0 0 0,0 6-1,0-6 0,4 16 1,1-6 1,-5 0 0,11 4 0,-7-5 1,0 7-2,5-4 1,-4 5-1,1-4-1,3 3 2,-4-2-1,-2 2-1,6-3 0,-3 5 0,-2-6 0,3 1-1,-3 1 0,1-4 0,-3-1-1,-2-9 1,7 14-1,-7-14 0,0 0 1,4 9-1,-4-9-1,0 0-1,0 0-3,4-8-7,-4 8-18,3-13-4,-1 1-1,-2 1-4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3.751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191 8 34,'0'0'33,"0"0"-1,6-9-12,-6 9-2,0 5-5,-6 3-3,1 3-4,1 2 1,-7 4-1,2-1-2,-4 2 1,-1 3 0,1-4-1,-4 4-1,1-5-1,-1 2 0,1-5 0,1 2-1,2-3-1,2-1 0,4-3-1,-2 2-2,9-1-2,0-9-7,-2 14-19,2-14-3,0 11-4,0-11-2,0 0 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4.55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97 124 41,'0'0'25,"13"-10"-2,-13 10-4,9-17-6,2 11-1,-8-3-4,-3 9 0,9-18-2,-5 10-1,-4-3 0,0 2 0,-9 0 0,9 9-1,-11-13 0,2 8-1,-2 0 2,0 2-3,-2 2 0,8 1 1,-4 0-2,9 0 0,-17 12-1,10-2 1,0 2 0,1 4-1,-1 3 1,3 3 0,-1 3 0,1 1 1,-1 1 0,5 1-1,-2-2 0,0 3 1,2-5-1,0 0 0,0-1-1,0-3 0,0-1 0,0-4 1,0-3-2,0-2 0,0 2-2,0-12-5,2 8-25,-2-8-3,0 0-3,-4-4-2,4 4-1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4.772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55 96,'0'0'37,"0"0"-2,6 0-18,1-5-6,11 1-4,1-2-1,1 0-2,6 1-2,-4-1-5,6 6-25,-2-5-7,-2 0-4,-6-2-2,1 1-4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1.34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4403 1325 6211,'0'0'2017,"-15"0"352,15 15-1489,0-15-95,0 0-97,0 16-80,-15-1 49,15 0-97,-16 1 64,16-1-128,-15 0-64,0 16-47,-1-15 15,16-1-176,-15 1 64,0 15-128,-1-16-16,0 16-80,1-16 96,-1 16-160,1-15 64,0-1-64,-1-15-64,1 15-16,0 1-208,15-16-160,-16 15-176,16-15-193,0 15-303,-15-15-785,15 0-1088,0 0-1233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6.923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5 50 13,'-1'-11'18,"1"11"0,0-12 0,0 12 0,0-14-2,-4 8-2,4 6 0,0-8-2,0 8-2,0 0-2,0 0-2,0 0 0,0 0-3,0 0 0,0 9-1,2 0 0,3 9 0,6 1 0,-2 4 0,6 4 2,0 7-1,1 1-1,3 2 0,-3-1 0,-3 1-1,5-4 0,-3-2 1,-2-4-2,-4-4 2,2-9-2,-4 1 1,-5-7-1,-2-8 0,11 12-2,-11-12-3,0 0-6,0 0-24,6-13 0,-6-1-4,0-3-2,0-6 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7.283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268 11 64,'0'0'36,"0"0"-3,0-11-15,0 11-5,0 0 0,0 0-5,0 0-2,0 0-1,-7 5-2,3 6 0,-1 1 0,-6 10-1,-4 4 0,2 4-1,-5 6 1,-8 0 0,4 3-1,-2 3 1,1-9-1,-1-2 0,4-4 0,7-5-1,-4-8 0,6-4 0,6 0-1,5-10-2,-11 8-2,11-8-5,0 0-19,0 0-8,0 0-2,0 0-4,0 0 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8.027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36 0 57,'0'0'34,"0"0"-2,0 0-14,0 0-7,0 0-2,-4 7-3,4-7 0,-2 16-2,2-4-1,0 5 1,-2-3-1,-3 5 1,3 3-1,-2 0-1,1 2 1,-1-1-2,-1 2 1,5-2-1,-4-4 0,4 0 0,0-3 0,4-2-1,1-4 1,2 1-1,-7-11 1,17 10-1,-8-9 0,4-1-1,2 0-2,0-5-4,2-1-19,0-6-10,-1 3-2,-3-7-1,-6 5-4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8.27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12 36 99,'-11'3'36,"11"-3"-3,4 0-23,14 0 0,-1-5-3,5 2-1,4-1-2,0 2-2,-2-3-1,1 1-1,-2 3-3,-7-4-10,3 4-23,-8-1 0,0 0-4,-2-3-1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8.81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56 58,'0'0'35,"0"0"-2,0 0-12,11 0-11,-2-1-1,10 1 0,2-2-3,7 0 0,1-4 0,7 1-3,-1 3 0,2-3-1,-5-3 0,-2 5-1,-5 0-1,-5 1-1,-4 2-5,-16 0-19,13-6-10,-13 6-1,0 0-5,-10-11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29.068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41 0 95,'-18'11'36,"16"2"-2,-2 6-23,4 7-2,-2 4-1,2 8-2,0 1-1,-2 2-1,1-3-2,-1-3-2,-4-2-2,4-8-8,0-6-26,2-7-1,0-12-2,0 0-4,4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9:54.315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24 76 15,'0'-10'31,"0"10"4,0 0-13,-2-11-2,2 11-2,-4-8-4,4 8-4,0 0-1,0 0-3,-2-12-2,2 12 0,0 0-1,0 0-1,0 0-1,0 0 0,0 0 0,0 0 0,0 0 0,0 0 0,0 0 0,0 0-1,0 0 1,0 0-1,-1-8 0,1 8-1,0 0 1,0-10 0,0 10 0,0 0 0,0 0 0,0-9-1,0 9 1,0 0 0,0 0 0,0-9 1,0 9-1,0 0 1,0 0-1,0 0 0,0 0 0,0 5 0,-4 8 0,4 2 0,-4 11 0,2-1-1,2 10 1,-1 5 0,-1 6 1,2-4-2,-2 1 1,2-1 0,0-4 0,0-5 0,4-1-1,-3-8 1,1-5 0,2-6-1,1 0 1,-5-13 0,4 11 0,-4-11 0,0 0 0,0 0 0,9 0 0,-9 0 1,9-11 0,-3-4-1,1 2 1,3-7-1,1 0 0,3-2 1,-3-1-2,2 2 1,0 3 0,-4-1 0,-1 8 0,1 1 0,-9 10 0,13 0-1,-8 9 1,1 6 1,1 3-2,1 2 1,3 1 0,-2 2 0,2-9 0,0 4 0,4-7 0,-4-1 0,1-7 1,1 1-1,0-4 1,-2 0 1,2-5-1,-4-6 1,4 0-1,-4-8 1,2-1 0,-1-8-1,3-6 0,-2-6 0,-2 0 0,2-5 0,0 3-1,-2 5 1,2 1-1,-4 7 1,-3 6-1,4 4 0,-5 7-1,-1 3-2,-2 9-2,0-10-19,0 10-12,0 0-3,0 0-2,-11 8-4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46.423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120 7 8,'0'0'30,"2"-10"2,-2 10-11,0 0-2,0 0-4,0 0-3,0 0-3,0 0-3,0 0-1,-2 10-3,1 8 1,-3 1-1,0 4 0,-1 4 0,-1 4 1,-1 3-1,1 3 0,-3-3 0,-2 3 0,2-5 0,-2-1-1,-1-4 1,1-1 0,2-7-1,4-3 0,-1-6 0,6-10 1,-4 9 0,4-9 0,0 0-1,6-14 0,3 1 0,0-4 0,2-4-1,4 4 0,2-6 0,1 5 0,-3 1-1,2 1 1,-4 5 0,0 4 0,0 3-1,-2 4 2,-11 0-1,11 8 0,-8 5 1,1 2 0,-4 2 1,0 3 0,-4 0 0,1 0 0,-3-1 0,1 0 0,-1-2-1,2-4-1,3-4 0,1-9 0,-4 12-1,4-12-1,0 0-3,0 0-6,0 0-25,5 3-1,-5-3-3,0 0-2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48.443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133 213 17,'11'-8'27,"-6"-1"-9,3-1-2,3-3-1,-6 2-4,4-5-2,-3 1-2,1-1-1,-3-1 1,-1 1-1,-3 0 1,0 2-1,0-1 0,-1 4 0,-5-1-2,2 5 1,4 7-3,-12-5 1,12 5-2,-17 2 0,10 7 0,-4 3-1,0 5 0,1 4 1,3 2 0,-4 1-1,4 4 1,-3 2 0,3-1 0,2 2 1,-1 1-1,1-2 1,1-1 0,-2 1-1,1-3 0,3-3 1,-4-6-2,1 0-1,5-3-2,-7-5-4,7 1-14,0-11-13,-11 5-3,1-5-1,1-3-3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48.65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44 56,'0'0'36,"0"0"-2,0-13-11,0 13-11,6-5 0,6 5-4,-1-1-2,10 1 0,-1 0-3,4 0-1,4 0-1,1 0-1,0 0-7,-7-3-27,3-1-3,-1 1 0,-6-6-6,-3 3 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2.02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4312 1494 6787,'0'0'2225,"0"0"144,0 0-1600,0 0-273,0 0-96,0 0 0,0 15-32,-16-15 33,16 15-113,0-15-16,0 16-80,0 15 64,0-15-80,0-1-16,0 0 64,0 1 80,0-1-208,-15-15 48,15 15-63,0-15-1,0 0 0,0 0 0,0 16-16,0-16-64,0 0 160,0 0-160,0-16 160,0 16-160,0 0 80,15-15-16,-15 15-64,16-15 0,-16-1 0,0 1 80,15 0-80,-15-1 0,0-15 0,15 15 0,-15-14 0,0-1 0,0 16 0,0-1 0,0 16 0,16-15-80,-16 15 80,0 0-64,0 15 64,0-15 0,0 16-80,0-1 80,0 0 0,0 1 0,0-1 0,0-15 0,15 15 0,-15 1 0,0-16 80,0 16-80,0-16 64,16 0 16,-16 0 0,0 0-16,0 0 80,0 0 0,15-16-48,-15 16-32,15-16-64,-15 16 80,16-15-80,-16 0 0,16-1 64,-16 1-64,15 15 0,-15-15 80,15-1-80,-15 16 80,0 0-80,0 0 64,0 0 0,0 0 16,0 16-16,0-1 81,0 0 63,0 16-64,0-16 0,0 17-80,0-17 64,0 1-64,0 14 0,0-14-64,-15-1 0,15 0-64,0 1-48,0-1-240,0 0-225,0-15-223,0 0-272,0 0 911,0 0-2816,0 0-2593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53.09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142 1 1,'0'0'19,"0"0"-3,0 0 0,0 0-3,0 0 0,0 0-2,0 0 0,0 0-3,0 0-2,0 0 0,0 0-2,0 0 0,0 0-1,0 0 0,0 4-1,0-4 0,0 13 0,0-3 2,0 0-2,-2 6 0,-2 0 0,0 2 0,3 3 0,-3-1 0,0 6-1,-5 0 1,3 0-1,-1 3 1,-2 2-1,0-1 0,-3 0 0,1 1 0,2-2 0,-2-3-2,4-1 2,1-5-1,-1-1 0,1-5 0,1-2 1,3-4-1,2-8 0,-6 8 0,6-8 2,0 0-2,0 0 1,0 0 0,0 0 0,0 0-1,0 0 2,0 0-1,0 0 0,0 0 1,0 0-1,0-6 1,0 6-1,6-15 1,-1 4-2,5-3 1,1-2 0,3 0-1,3-2 0,-2 2 1,3-3-1,1 2 0,-1 3 0,1-1 0,-1 4 0,-3 4 1,-2-3-2,-2 6 1,0 4 0,-2 0 0,-1 0 1,-8 0-1,14 15 0,-10-6-1,4 4 2,-5-1 1,-1 5-1,-2 0 0,4 5 0,-4-6 0,-4 7 1,-1 0-1,-3-2 1,1-3-2,-1 1 1,3-6-1,-3 2 1,5-8-1,3-7-1,-8 12-5,8-12-11,0 0-17,0 0-3,0-4-3,0 4-2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53.686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143-1 69,'0'0'34,"0"0"-2,0 0-19,0 0-6,0 0 0,-5 11-3,1 1 0,0 2 0,-1 2-1,-4 3 0,0 1 0,-4 6 0,-1-4 0,2 2 0,-6 3-2,5-3 0,1 1-1,1-2 1,4-5-1,1 0 0,5-3 0,1-3 0,0-3 0,0-9 1,18 13 0,-6-9-1,1-4 1,1 0-2,6-2-1,-4-4-5,5 1-19,-8-7-10,3 4-2,-9-8-3,-1 4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53.927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8 81,'0'0'39,"0"0"-3,0 0-17,16 0-11,3 0 0,-1-2-2,4 2-3,1-3 0,1 2-2,2 0-1,-6-2-4,0 3-8,-2 0-23,-1 0-3,-6 0 0,0 1-5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54.175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0 92,'0'0'36,"0"10"-1,0-10-24,0 0-4,13 1 0,3 2-1,-5-3-3,4 0 0,0 0-1,-2 0-2,3 0-3,-7 0-5,10 0-28,-10-4 0,0 0-4,0 0-1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5:54.39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41 0 103,'0'0'37,"6"8"-1,-6-8-27,0 19 0,-6-5-4,3 4-2,-1-1-1,-2 7 0,-1-5-1,1 1-2,1 0-6,-3-10-19,6 1-11,2-11-2,0 0-2,0 0-2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57.806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0 46 6,'0'0'15,"0"0"3,0 0 1,0 0-1,0 0-2,0 0 1,0 0-2,8-5-1,-8 5-1,16-3-3,-7 2-1,8 0-3,-3-3-1,12 3-2,0-1 0,-2 2 1,9-2-3,0-1 1,-2 3 0,2 0-1,-2-2 1,0 2-1,-7 0 1,-4-1-1,-3 1 0,-6 0 0,-2 0-1,-9 0 0,0 0-1,0 0-2,0 0-1,0 0-6,0 0-6,-11-3-20,4-1-3,-6 0 0,-4-5-1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58.130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44 10 50,'-11'-10'34,"11"10"0,-2 6-18,2-6-3,0 18-2,0-6-2,0 6-1,-2 5-2,2 8-1,0 1 0,0 5-1,-2-3-2,-4 4 0,5-3-1,-1-4 1,-4-1-1,4-6 0,2-5-1,-6-2 0,4-5 0,0-1-2,2-11-1,-1 11-9,1-11-23,3 0-3,-3 0 0,14-6-5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59.030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21 0 1,'0'0'11,"-10"0"-3,10 0 0,0 0-3,0 0-4,-11 0-3,11 0-6,0 0-3,0 0-2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0.090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227-3 19,'0'0'15,"0"-8"1,0 8-2,0 0-2,0 0 0,0 0 0,0 0-2,0 0-1,0 0-2,0 0 0,0 0-1,0 0-1,0 0-1,0 0 1,-4 8-2,-1 6 1,-1-1-1,1 10 0,-4 4-1,0 7 2,-5 9-2,5 1-1,-8 10 1,1 3-1,1 1 0,1 2 1,-2-3-1,3-1-1,-4-9 1,6 0 0,2-9 0,-2-5-1,4-6 1,3-4-1,-1-5 1,1-4-1,2-4 1,2-10 0,-3 10 1,3-10-1,0 0 1,0 0-1,3-7 0,1-3 1,0-2-1,3-3 0,-1-6 0,3-1-1,0-5 1,2-1-1,0 0 0,5 0 0,-1-1 1,6 3-1,1 1 0,4 3 0,-3 3-1,4 6 1,2 4 0,-3 5 0,1 6 0,-7 6-1,0 4 1,-3 9 0,-6-1 1,-4 4-1,-5 1 1,-2 3 0,-8-6 0,-1 3 1,-3-2-1,-5 0 1,-1-3-1,3-5 0,-7 0 1,4-5-1,-4-1 1,0-3-2,-4-4 1,-1-2-1,-1 0 0,-3-1 0,4-1-1,-2-4-1,7 2-1,2-4-5,20 8-15,-4-10-15,8 2-2,14-3-3,11 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0.497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224 25 93,'0'0'36,"5"-4"-1,-5 4-26,0-9 0,0 9-4,-7-6 0,7 6-2,-17-6 0,8 6-1,-2 0-1,0 3 0,0 5 0,-4 2 0,3 6-1,-3 0 1,4 3-1,2 4 1,0 1 0,7 1-1,-6 2 0,7 3 1,-1-4-1,-2 1 1,2 0-1,0-1 1,-5-5-2,3-2 0,-3-6-3,0 0-4,-4-10-12,3-1-18,-3-5 0,11 3-3,-16-19-1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2.2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4473 1532 6211,'0'0'2145,"0"0"320,0 0-944,0 0-817,15 0-32,-15 0-79,16 0-33,-16 0 48,15 0-96,0 0-176,1 0-15,-1 0-97,1-15 16,0 15-176,-16 0 16,15 0-80,0 0-144,-15 0-256,16 0-225,-16 0-335,15 0-897,-15 0-1040,15-15-1697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0.674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16 111 14,'-7'-7'39,"5"-2"-1,2 9 0,-7-10-9,7 10-14,0 0-4,5-4-3,3 3-4,6-2-1,5 2-1,1-2-2,6-3 0,1-2-2,3 3-5,-5-5-30,3-4 2,-6 0-5,2-2-2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1.029"/>
    </inkml:context>
    <inkml:brush xml:id="br0">
      <inkml:brushProperty name="width" value="0.00441" units="cm"/>
      <inkml:brushProperty name="height" value="0.00882" units="cm"/>
      <inkml:brushProperty name="color" value="#31489F"/>
      <inkml:brushProperty name="tip" value="rectangle"/>
      <inkml:brushProperty name="rasterOp" value="maskPen"/>
      <inkml:brushProperty name="fitToCurve" value="1"/>
    </inkml:brush>
  </inkml:definitions>
  <inkml:trace contextRef="#ctx0" brushRef="#br0">129 26 88,'2'-14'37,"-2"2"-3,0 12-22,0 0-3,14-3-1,-14 3-1,20 19-4,-7-2 0,4 9-1,1 5 1,3 12-1,-3 4 0,-1 9-1,-6 1 0,-10 6 1,-4 1 0,-12 3-1,-9-1 0,-9-5 0,-4-2-1,-1-10-2,5 1-4,-7-15-26,16-5-7,3-15-2,8-7-4,13-8-2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07.79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56 55 17,'8'-12'19,"-8"12"1,3-12-5,-3 12 0,4-13-2,-4 13 0,4-9-2,-4 9-1,2-9-2,-2 9 0,0 0-1,0 0-2,0 0 0,0 0 0,0 0-2,0 0-1,0 0 0,-2 8-1,-2 1 0,0 4 1,-5 5-1,2 4 0,-2 1 1,1 2-1,1-2 0,0 1 0,1 1 1,1-5-2,-1 0 1,4-5-1,1 0 0,1-4 1,0-2-1,0-9 0,3 12 0,-3-12 1,13 5-1,-4-3 1,-1-2-1,1 0 1,2-1 0,2-2-1,-2 1 1,3-1 0,3-2-1,-1-4 1,0 0-1,2-1-2,-1-4-1,-2-5-6,5-1-25,-4-5-3,-1 2 0,-2-6-5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08.071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51 20 95,'-13'-3'38,"0"-1"-3,13 4-23,-15-8-3,15 8 0,0 0-5,-10-5-1,10 5-2,0 0-1,0 0 0,0 0-3,0 5-1,0-5-6,11 15-25,-11-15 0,12 16-5,-5-6-1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1.83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86 26 20,'0'0'30,"2"-11"-2,-2 4-7,0 7-3,0-9-3,0 9-4,0 0-2,0 0-2,0 0-2,0 0-1,0 0 0,0 14-2,0-1 0,-2 1-1,-3 3 1,1 4 0,1 1 1,-3 4-1,-3 1 0,3 1 1,-3 0-2,4 1 1,-3-3 0,-1 0-1,3-4 0,1-2 0,-1 0 0,3-6-1,3 1 1,0-6-2,0 0 1,0-9 0,9 10 0,-9-10 1,11 5-1,-2-4 1,0-1-1,2 0 2,-3-2-2,7 0 1,-6-3-1,4 0-1,0 2-3,-6-6-8,8 2-22,-12-6-2,8 3-3,-9-2-2,0-1 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2.067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36 95,'0'0'36,"0"0"-9,0 0-17,0 0-2,16 3-2,-1-3-3,7 0 0,0-1 2,4 1-3,2-2-1,-4 0-3,0 1-5,-5-3-27,1-1 0,-3-3-5,-1 1-2,-1-2 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2.44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 20 77,'0'0'36,"0"0"-2,0 0-16,0 0-10,6 0-1,5 0-2,5 4-1,3-4 1,3 0-2,2 0 0,1 0-1,1-4 0,0 0-1,-2 0 0,-2-2-3,-2 6-6,-11-6-24,2 6-3,-11 0-5,0 0-2,0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2.69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-1 42 104,'0'0'37,"9"2"-2,-3-2-27,12 0 1,-1 0-2,3 0-3,0 0-1,4 0 0,0-2-2,-2-1 0,0 1-3,-2-3-4,4 1-30,-5-1 0,-1-1-4,-1-1-5,-1-3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4.007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283 11 33,'0'0'33,"9"-10"1,-9 10-11,0 0-5,0 0-3,0 0-3,0 0-2,0 0-3,0 0-1,0 0-2,-9 0-1,2 3-1,-6 7 0,-2 0 0,-3 5 0,-4 0-1,-2 5-1,-2 3 2,-3 0-2,-1 3 1,5 3-1,1 0-1,4 1 1,5 2 0,4-1 1,7 2-2,8-3 2,7-1-1,5-3 1,7-3 0,2-5 0,8-5-1,0-7 1,2-6 0,0-1 0,-4-8 0,0-8 0,-7 0 0,-3-5 0,-3-5 0,-9 1-1,-9 0 1,-2 0 0,-12 6-1,-8 3 1,-8 7-1,-7 5 0,1 5-1,-3 5 1,2 7-2,3 3-2,12 2-3,0-5-20,18-1-9,4-11-3,18 0-4,10-8-2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4.68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160 18 66,'0'0'34,"7"-12"-1,-7 12-16,2-6-3,-2 6-3,0 0-3,0 0-3,0 0 1,-5 4-2,5-4-2,-13 18 0,6-4 1,-4 1-2,0 7 1,-4 1-1,-1 5 1,0 3-1,1 1 0,-3 4 0,7 2-1,0 2 1,2 1 0,2 1 0,3 3-1,4-3 0,2 3 1,7-5 0,0 0 0,4-3-1,3-4 1,-1-5 0,3-5-1,0-3-1,-1-3-1,1-1-4,-6-8-23,5 4-8,-10-10-2,4 3-5,-11-5-2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2.4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4618 1470 6211,'0'0'2145,"0"0"672,0 0-1344,0 15-481,0-15-127,0 16-65,0 0-16,0-16-223,0 15-33,0 0-80,0 0-224,0 1 80,-15-1-176,15 0-48,0-15-80,0 16-144,0-1-144,0-15-384,0 15-257,0-15-2032,0 0-2577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8.74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 22 54,'0'0'33,"0"-10"0,0 1-16,0 9-3,0 0-3,0-8-1,0 8-3,0 0-3,0 5 0,2 7-2,1 6 1,-1 4-3,0 8 1,-2 9-1,0 7 0,0 2 0,0 1 0,0-3-1,0-6 2,0-2-1,0-9 0,0-10 1,0-7 1,0-12-1,13 4 1,-6-6 0,6-9 0,0-6 0,-2-2-1,3-6 0,3-2 1,-2 0-2,-3 0 1,2 2-1,-3 7 1,-5 3-2,-6 15 1,12-2 0,-6 11 0,-4 10-1,1 12 1,-1 4-1,6 2 1,-3 0 0,1-6 0,5-5 1,-4-9 0,9-6 1,-1-11 0,3-11 0,2-9 0,4-9 0,-4-3 0,9-10 0,-5 0-1,-2-7 0,-4 3 0,-3 0 0,-4 5 0,-2 2-1,-6 7 1,-1 9-1,-2 3-2,0 7 1,0 13-3,0 0-3,-7 2-11,1 8-20,-1 6 0,2 0-4,-1 6-2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9.24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3 0 89,'0'0'35,"0"0"-2,0 8-19,-2 0-8,2 8-1,0-1-1,4 7-1,-2 0 0,9 4 0,-4-2-1,4 1 0,-3-1-1,3-2 1,-4-7-1,3 2 1,-5-8-1,-5-9-1,6 15-2,-6-15-6,0 0-20,11-4-7,-11 4-3,6-19-3,-3 3-1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19.46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269 0 105,'0'0'36,"-4"10"0,-8 1-26,-1 8-3,-6 1-2,1 5-1,-8 2-1,-5 2-1,5-4 0,-6 0-2,10-3-1,-2-4-3,10-7-26,-1-4-6,8-5-1,7-2-5,-6-6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1.61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33 4 56,'8'-5'35,"-8"5"-3,0 0-15,0 0-5,0 0-3,-6 7-3,6-7 0,-11 18-3,5-7 0,3 4 0,-5 1 0,5 2-1,-1-3 0,4 3 0,0-5 0,2 0-1,1-1 0,-3-12 0,17 11 0,-6-11-1,0-1-3,2-9-6,5-5-21,-3-1-4,1-8-3,-5-2-3,4-2 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1.77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40 23 79,'-11'-10'36,"2"6"-2,1-4-15,8 8-9,-11 0-4,11 0-5,0 0-6,0 0-16,-2 6-12,2-6-1,0 0-5,7 11-1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2.69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0 60,'0'0'34,"0"0"1,0 0-16,0 0-6,3 7-2,-1 5-5,4-3 0,-1 8 1,-1-3-2,5 6-1,-3 0 1,1 1-1,2 1-1,0 2 0,0-3-1,2 2 0,1 0-1,0 1 0,-2-1 0,2-3 0,-4-2 0,3-2-1,-6-1 0,1-6 0,-1 1-2,-5-10 0,6 10-5,-6-10-11,0 0-19,-2-13-1,0-1-4,-5-4-2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3.03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278 0 100,'0'0'36,"0"0"-2,0 0-23,0 0-6,0 0 3,0 0-4,0 6 0,0-6 0,-8 15-1,-3-5 1,2 4-1,-7 4 1,-3 1-2,-1 1 0,-6 6-1,4 1 1,0 0-1,0 2-1,0-3 0,4-1 0,3-6 0,2 1-2,4-8-1,2 4-3,7-16-9,-8 7-23,8-7 0,0 0-3,-11 0-3,11 0 3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4.99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98 39 43,'0'0'35,"0"-10"-1,0 0-14,0 10-5,-1-11-2,1 11-2,-2-8-4,2 8-2,0 0 0,0 0-1,0 0-2,0 0 1,-6 4-2,3 7 1,3 8-2,-8 3 1,4 7-1,-7 3 1,6 2 1,-8 1-1,4 2 0,-2-2-1,2-3 1,-1-2 0,7-4 0,1-5-2,2-6 1,2-1 0,5-7 1,4-2-1,2-3-1,-2-3-2,11-3-3,-3-8-16,3-2-12,-6 1-4,3-6-2,-5 5-4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5.231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9 70 100,'-9'4'35,"9"-4"1,0 0-28,0 0 1,7 0-1,13-4-4,1-1 0,10 1-1,-4-2 0,8 2-2,0 0-1,-4-4-3,-1 5-4,-10-2-24,8 0-5,-10-1-4,0-4-2,-7-1-2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5.595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56 101,'0'0'36,"0"0"-1,7 1-25,-7-1-5,18 0 2,-5 0-3,6 2 0,3-2 0,3 0-1,3 0-1,-1 0 0,-1-1-1,1-5-2,-3 2-2,-5-5-8,-3 4-26,-16 5 0,11-18-3,-11 9-4,-9 2 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3.1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4772 1478 6947,'0'0'2449,"0"0"177,0 0-1490,0 0-400,0 0-47,0-15-225,0 15-32,0 0-128,0 0 0,0 0-208,15 0-96,-15 0-288,0 0-48,0 0-256,0 0-241,15 0-1824,-15 0-2177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5.80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25 0 114,'0'0'37,"-6"18"-3,4-6-26,2 10-2,0 0-2,0 6 0,0 3-1,0 1-1,-4 4-2,0-4-3,4 1-11,-4-12-23,2-2-1,0-4-3,2-15-4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6:28.67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40 98 63,'0'0'34,"0"-10"-2,0 10-18,-4-10 0,4 10-3,0 0-1,-8-12-4,8 12-1,0 0-1,0 0-1,-2 11 0,0 3-3,2 7 1,-2 12-1,-3 8 1,3 9-1,-2 4 0,1 4-1,-1-4 1,2-5 0,0-4 0,2-12 0,0-9 0,2-12 1,-2-12 0,15 0 0,-2-5 0,0-11 0,4-4 1,-1-4-1,-1-6 0,5 1 0,-8 2-1,1 0 1,-4 6-1,1 4 0,-10 17 0,12-3-1,-10 12 1,5 11 0,-4 2-1,1 6 1,2-1-1,-1 3 1,4-6 0,0-5 1,1-8-1,2-6 1,0-5 1,7-3 0,3-8 0,2-8 1,-1-9-1,2-5 1,4-6-1,-2-6 0,-5-2 0,3-6-1,-5 1 0,0 4 0,-5 1 0,-1 10-1,-1 5-3,-6 7-1,-1 12-9,-6 4-24,0 9-3,0 0-3,-11 9-5,1 4 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4.357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145 0 30,'0'0'28,"0"6"1,-4 6-19,-1-1-2,1 10 1,-5 0-1,5 8 1,-7-2-2,4 9 1,-4-3-2,2-1-1,-6 1 0,6-3-2,-4-3 2,2-6-2,2-2 0,0-2-1,3-8 0,1-1-1,5-8 0,-4 10 0,4-10 0,0 0 0,0 0-1,0 0 1,0 0 0,0 0 0,0 0 2,0 0-1,0 0 0,0 0-1,0-7 1,0 7 0,13-15 0,-4 3-2,6-1 1,-1 3-1,5-4-1,1 2 0,2 2 0,-2 2-1,0 1 1,1 4 1,-5 3-2,-1 0 2,-2 1 1,-2 9 1,-4 4 0,-1-1 0,-6 7 0,0-2-1,0 4 1,-2-1-1,-4 2 0,1-5-1,-1 0 1,4-6-1,-3-3 0,3 3 1,2-12-1,-2 7 0,2-7-2,0 0-2,0 0-7,0 0-25,0-5-1,-2-2-3,2-5-3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5.00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28-2 54,'0'0'37,"0"0"-3,9-4-18,-9 4-2,0 0-4,0 0-1,-4 2-4,4-2-2,-9 17 0,3-4 0,4 1-2,-5 3 3,5 1-2,-3-2-2,5 4 1,0-7 0,0 3 0,5-7-1,-5-9 1,17 8-2,-2-8-1,5-2-9,-1-8-23,3-6-3,2-2 0,0-6-6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5.177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51-1 81,'-19'0'34,"5"5"-1,-2 0-28,14 3-2,2 4-4,0-12-7,5 13-24,5-8-2,2-2-1,3-2-2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6.15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78-2 8,'0'0'32,"0"0"2,2-10-11,-2 10-3,0 0-4,0 0-3,0 0-5,0 0-1,0 0-3,0 0 1,0 10-3,-2 0 1,0 6-1,1 6-1,-5 0 1,4 8 0,-3 4 0,-1 5 0,-1-1-1,0 3 1,-2-3-2,5-2 2,-5-4-1,2-5-1,5-6 0,-4-6 1,4-3-1,2-12 0,-3 9 1,3-9 0,0 0 0,0 0 0,0 0 0,0 0 0,2-7 0,-1 0 0,3-5-1,2-1 1,-1-5-1,6 2 0,-2-6 0,2 0 0,2 1 0,3 5 0,-1-5 0,-1 8 0,5 0 0,0 6 0,-3 4-1,-3 3 1,1 4 0,-1 7 0,-4 5 0,0 5 1,-5 3-1,1 1 1,-5 0-1,0-1 1,0 1 0,-1-3-1,-3-7 1,0 0 0,3-6-2,1-9 1,-8 12-1,8-12-3,0 0-4,0 0-6,8-7-21,-8 7-5,10-13 0,0 3-4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6.479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85 0 78,'0'0'36,"0"0"-1,0 0-23,0 8-1,0 1-4,0 1-2,-2 2-2,-2 4 1,1 3 0,-6 4 0,1 3-2,1 3 0,-4 0 0,0 0 0,4-3 0,0-4-1,-1-1-1,3-3 0,3-7-1,2 1 1,0-12 0,18 10-1,-7-10-1,7-2-4,1-6-6,6 0-24,-7-1-2,1-5-2,-7-1-2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6.69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6 8 89,'-7'7'37,"7"-7"-2,0 8-24,0-8-4,18 5 0,0-4-1,2 0-2,6 0-2,3-1-1,-3 0-2,-1-2-3,6 2-13,-9-5-17,-2 1-4,-2-6-2,1 0-4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6.89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-2 1 65,'0'9'37,"0"-9"-1,0 0-23,13 10-4,-13-10-1,13 4-2,-13-4-1,18 3-1,-8-3-3,1 0-3,-2 0-4,-9 0-27,15-8-2,-15 8-4,12-12-3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7.749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75 32 86,'-4'-7'38,"2"-3"-3,2 10-24,-5-15-4,5 15-2,0 0-2,0 0-1,-10 4 0,8 7 1,-3 4-2,3 5 2,-1 0-1,-3 3 1,1 2 0,2 2-1,-4-2 1,2-4-1,2-3 0,-3-1-2,6-4 0,-5-3-1,5-10-1,-2 10-5,2-10-23,7-2-7,-1-7-4,2-4-1,-1-5-3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3.3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4849 1455 6211,'0'0'1617,"0"15"576,0-15-1617,0 0-352,15 0 16,-15 0-368,0 0-96,0 0-1857,15-15-1089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8.25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8 49 80,'-9'1'37,"9"-1"-2,0 0-26,4 0 0,9 0-3,0 0-1,7 0-2,0-6 1,8 5-1,-6-3-1,5 3-1,-3-3 0,-4 3-1,-1-1-2,-8-3-8,0 4-25,-11 1-2,16-13-3,-14 1-1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8.47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59 1 97,'-11'14'37,"4"6"-1,-9 1-29,14 8 0,-7 2-2,5 5-1,-2-2-1,6-1-2,-1-5 0,1-6-2,0-1-2,0-11-8,0-10-24,7 4-3,5-8-2,-3-9-3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9.06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151-2 97,'1'-11'36,"-1"11"-2,0 0-26,0 13-3,0 2 1,-1 6-3,-1 8 1,-6 4-1,-1 4-1,0 9 0,-2 6 0,-6-1 0,3 4-1,-3-2 0,-1-6 0,3-2-1,4-7 1,2-8-1,0-12 1,7-6-1,2-12 1,0 0-1,0 0 1,9-10 0,2-6-1,-2-8 0,6-6 0,3-4 0,1-4 0,1 4 0,0-2-1,-1 1 1,-1 7-1,0 9 0,-5 4 1,6 11-1,-5 4 1,-1 5-1,-2 9 1,4 7 0,-4 0 0,0 7 1,-4-1 0,-3 0 0,0-2 0,-4-3 0,-8-3 1,-3-1-1,-4-3-1,-3-6 1,-6-5 0,-2 2-3,-1-1 0,1 4-4,-1-9-12,12 0-19,4 0-3,11 0-3,2-15-2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9.39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61 0 102,'0'0'37,"-9"15"-1,2-3-30,1 3-1,-3 2-2,0 2 0,1-1 0,5 3-2,-5-4 1,7 0-1,1-4 0,0-2-2,0-11-4,11 5-14,-2-5-19,2-9 0,2-6-3,1-2-3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9.54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58 8 92,'-11'-8'36,"-4"7"-4,7 4-24,-7 7-6,8 0-7,5 3-16,2-4-14,0-9-1,8 11-3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09.90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66 0 93,'10'0'38,"-1"1"-3,-9-1-24,16 21-4,-5-7 0,6 6-2,-4 4 0,3 2-2,1 5 0,-4 0-1,-2 5 0,-2 3 0,-2 2-1,-5 4 1,-2 5-1,-9-3 0,-4 3-1,-5-6 0,-8 1-3,-5-12-7,3 1-29,-7-8 1,6-12-6,1-1-3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27:30.5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5.52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78 201 49,'0'0'32,"-3"-14"-8,3 14-6,0 0-3,0 0-2,0 0-5,0 0-1,-10-8-1,10 8-3,0 0 0,0 0-1,-9 8-1,4 2 0,-3 1 0,3 3 0,1 5 0,-3 8 0,3 1 0,4 3 0,0 0 0,0-2-1,2 2 2,5-4-1,-1-6 0,1-6 1,6-5 0,0-6 0,3-4 0,-1-5 1,7-7-1,-2-5 1,2-1-2,0-6 1,0-3-2,0-2 1,-4 1 0,1-3 0,-1 0 0,-5-1 0,-4-1 0,0 1 0,-7-1 0,-2 3 0,-4-2 0,-8 5 0,-3 4-1,0 6 0,-9 7 0,2 7 0,-3 6-1,-6 9 1,7 8 0,-9 3 0,9 8-1,-3-1-1,3 0-1,7-1-3,6 3-8,0-8-23,11-6-1,4-3-3,11-8-2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6.67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62-3 74,'2'-9'36,"-2"9"-10,0 0-12,0 0-1,0 0-1,0 0-5,0 0-3,0 0 1,-4 13-3,4-2 0,-6 7-1,5 5 1,-5 6-1,1 10 1,-3 0-1,1 3 0,1-1 0,-5-1 0,8-1-1,-1-3 1,2-6-1,2-7 1,0-4 0,2 0-1,3-8 1,3 3 0,3-8 0,2-2-1,-2-4 1,4 0-1,3-1-2,0-9-4,6 1-15,-3-6-15,-1-2-2,-2-4-4,-3 1-1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6.93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19 26 89,'-10'6'36,"10"-6"-1,-9 0-23,9 0-5,0 0 0,15 1 0,-2-1-4,2 0 0,5 0-1,4-1 0,-1 0-1,-1-2-3,10 3-9,-8-3-24,1-2-1,1-3-4,-2-4-2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3.4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4896 1455 5458,'0'0'1329,"0"0"640,15 0-1121,-15 0-175,0 0-481,0 0-192,0 0-1073,0 0-912,15 0-640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7.33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1 102,'0'0'36,"0"0"-4,0 0-24,0 0 1,7 3-2,6-3-2,4 0-2,3 2 0,0-1-1,6-1-1,-4 1 0,0 0-2,-4-1 0,-1 0-5,-3 5-11,-14-5-18,8 5-2,-8-5-3,-8 8-2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7.55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11 24 89,'-11'11'37,"11"-11"-3,0 0-22,5 4-3,4-4-1,6 0-1,0 0-3,3 0 0,1 0-3,3 0 0,-2 0-1,-1-1-6,7-3-29,-6 0 0,2-5-4,0 1-5,2-5 2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8.44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249 1 96,'0'0'38,"0"0"-2,0 0-24,-6 8-2,-3 3-3,-9 2-3,3 7-1,-5 5-1,-2 3 0,-3 2-1,-1 5 1,-1 1 0,6 3-2,1 4 1,2-4 0,5 1 0,6-2 0,5-4-1,4-5 1,9-3-1,0-8 1,11-6 0,3-7-1,1-5 1,3-2 0,-3-13 0,-1 1 1,-1-6 0,-5 3 0,-10-4-1,-4-1 2,-5 5-2,-11-5 0,-7 8 0,-4 2-1,-7 6-2,-2-4-3,7 10-13,0-4-21,11-4-2,11-6-3,15-8-2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19.23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214 32 54,'2'-10'34,"-2"0"-7,0 10-7,4-12-3,-4 12-4,0 0-2,0 0-4,-6 0-1,3 8 0,-8 4-3,0 6-1,-4 5 0,-2 6 0,1 5 0,-3 2-1,2 6 1,-2 5-1,3 2 1,-1 3-1,4 5 0,0 0-1,4 3 1,0-4 1,4 1-1,3-4 0,2-5-1,0-2 1,3-11 0,3-3 1,1-5-2,1-5-1,-3-4-3,-5-18-22,19 9-12,-7-9-3,3-10-1,-4-10-5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0.52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48 181 64,'0'0'36,"0"-9"-1,0 9-19,0 0-5,-9-11 0,9 11-5,-2 5-2,2 5-1,-2 2-1,2 8-2,-2 4 3,1 11-2,-7 3 1,6 11-1,-3-1 0,1 1 0,-1-5 0,-1 1 0,4-12-1,2-5 1,0-12 0,0-6 0,0-10 1,11 0-1,-1-9 1,1-4-1,0-5 1,3-4-1,1-3 0,1-7 0,-5 1-1,6-1 0,-2 1 0,-6 4 0,0 4 0,-2 12-1,-7 11 1,11 0 0,-7 13 0,0 12-1,1 3 1,-1 4 1,3-2 0,4 1 0,-2-8 1,4-6 1,4-10 0,1-7 0,0-5 1,4-8-1,0-10 0,0-6 0,-1-5-1,-3-3 0,0-6-1,1-2 0,-5-5 0,-1 1-1,-4 0 0,0 2 0,-3 9-3,-1 2-2,3 14-11,-8 4-22,2 8-2,-2 10-3,3-10-3,-3 10-2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3.25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 12 49,'0'0'36,"-2"-12"-2,2 12-14,0 0-6,0 0-3,0 0-3,2 15-2,0-4-2,7 5 0,-3 1-1,6 6 1,-2-3-2,4 5 0,3-4 0,-2 1-1,-1 0 0,2-4 0,-3-2 0,-4-1 0,4-2-2,-7-4-3,5-2-12,-11-7-18,12 0-2,-6-8-3,1-5-2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3.49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258-1 99,'-9'0'36,"-5"13"-1,-2-3-24,5 10-3,-7-3 0,2 5-3,-4 4-1,1 0-2,-1-2 1,-1 5-2,0-3-1,2-2-1,3-2-2,-2-6-5,7-1-9,6-9-18,5-6-2,0 0-3,18-14-1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3.88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90 102,'-1'12'34,"-1"0"-2,2 6-24,-2-1-3,2 6 0,0-4 1,5 0-2,1-2 0,8 0-1,-1-8 0,-2-2 0,4-4 0,1-3-1,-2-4 0,3-5 0,-4-7 0,1 1 0,-1-10-1,-6 0 1,0-4-1,-7 0 1,0 0 0,-9 0-2,-5 6 1,-4 6 0,-2 9-1,-2 3 0,0 6-2,0 11-1,6 5-10,-1-1-24,10-1-2,2-6-3,5-9-1,16-3-4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4.86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 8 80,'0'0'37,"-5"-8"-2,5 8-21,0 0-5,0 0 0,0 0-2,0 8-3,4 7-1,3 4-1,4 2 1,4 8 0,-3 3 0,7 8-1,-1-2 0,2 2 0,-1-3 0,-1 1 0,-2-5-1,-1-3 0,-2-3-1,-4-8 1,0-3-1,-3-8-1,-2 1-3,-4-9-7,0 0-24,0 0-3,11-12-2,-11-5-3,3-3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5.14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390 1 94,'0'0'37,"-18"9"-2,5 6-14,-4 3-12,1 8-1,-6 2-2,-1 5-1,-7 3-1,3 3 0,-7 1-2,0-1 0,0-2 0,4 0-1,1-6-1,4-4-1,7-7-2,3-6-2,7-1-5,8-13-27,0 0-1,13-15-4,13-1 0,0-6-3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3.61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4966 1470 6211,'0'0'1889,"23"0"288,-23 0-1745,0 0-208,0 0-336,0 0-977,0 0-943,0 0-706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5.52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40 0 124,'0'0'37,"0"0"-1,4 10-29,-4 5-1,0 4-2,0 4-1,-2 3-1,0 5 0,-2 4 0,2 4 0,-7-3 0,6 5-1,-3-5 1,2-2-1,-3-1 0,5-3 0,0-6 0,2-5-1,0-4 1,6-4-1,7-10-1,1-1-1,7-1-3,-3-12-5,10 4-24,-10-11-4,8 3-3,-13-4-1,3 0-3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5.76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44 112,'-9'11'37,"9"-11"-1,0 0-24,13 3-5,-4-3 0,10 0-3,-1 0-1,3 0-1,5-2-2,-2-2-3,1 3-11,3-9-23,-2 3 0,-4-4-4,6 0-2,-8-1-1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6.27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91 103,'-7'7'37,"7"-7"-1,0 0-24,0 0-4,15 0-2,-3-2-1,6-3-1,3 1-2,4-4 0,-2-2 0,2 3 0,0 0-1,-3 1-1,-5 1 0,0-3-3,-4 8-7,-13 0-25,13-9-3,-13 9-1,4-18-3,-4 9-2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26.49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57-2 112,'-13'0'37,"13"0"-1,-2 22-26,0-2-2,2 11-1,-1 1-2,1 7 0,-6 9-2,1-2-1,-1 3-2,-1-8-4,1 5-16,1-17-18,3-5-1,0-13-2,2-11-5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1.63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19 107 49,'0'-9'36,"0"0"-2,0 9-12,-7-13-7,7 13-3,-2-8-2,2 8-2,0 0-2,0 0-2,0 0-1,0 0-2,-4 13 1,3 6 0,1 0 0,0 11-1,0 7 0,0 5 1,0 8-1,0 0 0,0-3 0,0-3-1,1-1 0,1-9 0,2-7-1,3-5 2,-1-11-1,-6-11 0,13 7 0,-2-7 1,-2-4 0,-2-5 0,5-3-1,-3-4 0,0-5 1,2-4 0,-2-2-1,2-2 0,0 5 0,-1-2 0,-1 3 1,-2 11-1,-7 12 0,13 4 0,-7 14 0,-4 9 0,-1 5 1,3 4 0,2 0-1,1-3 0,0-8 1,5-8 0,2-10 0,7-6 0,-1-7 2,8-9-2,-4-10 0,3-4 0,-3-5 1,2-6-1,-4 0 0,-3-5-1,-3-1-1,-5 0 1,1 0 0,-3 3-1,-2 1 0,2 6 0,-3 7-2,-2 6-3,1 10-5,-5 2-23,0 11-5,0 0-3,13-3-2,-13 3-2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7.47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94 22 33,'1'-13'32,"-1"13"-8,0 0-5,0-9-5,0 9-2,0 0-3,0 0-3,-5 8-2,1 0 0,0 6-1,4 2 0,-6 8-1,4 7 3,-3 4-3,-1 5 1,1 3 0,-1 1-1,-3 1 0,1-6 0,-1-6-1,2-3 0,-1-7 1,3-5-1,3-6 1,-2-4 0,4-8 0,0 0-2,0 0 2,0-7-1,6-3-1,-1-2 1,3-4 0,3-1-1,2-1-1,-4-1 2,6 0-1,-2 3 1,-3 5-1,1 1-1,-2 3 1,0 5 0,-9 2 1,17 2-1,-11 6 0,-5 4 1,3-2 0,0 4-1,-1 3 1,-3-1 1,0-4-1,0 3 1,0-4-1,0 0 0,0-11-2,-5 11-3,5-11-5,0 0-28,0 0 1,5 1-4,-5-1-3,13-11 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7.88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51 87 101,'-11'8'35,"2"1"-6,4 7-21,-6-1-2,5 5 0,-1 0 1,5 1-3,2-5 1,0 0-2,7-4 1,6-4-1,2-3 0,3-5-2,4-5 0,-2-2-1,0-4 0,2-6 1,-6 0-2,1-7 1,-3 1 0,-3-2 1,-5-1 0,-6 2 0,-2 1 0,-7 2 0,-2 5-1,-6 6 1,-1 6 0,-2 4-1,0 10-2,0 4-2,5 8-8,-1-5-26,7 3 1,3-7-4,6 0-3,8-10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8.62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83 9 67,'0'-10'37,"0"10"-2,0-10-19,0 10-5,0 10-1,0 5-2,-6 2-4,5 9 2,-3 7-1,2 7-1,-3 0 0,1 9 0,-5-6-1,1 5-2,-3-4 2,4-2-2,-2-9 0,0-4-1,3-8 1,4-7-1,2-14 1,0 0 0,0 0 0,8-2-1,-3-13 1,6 1-1,2-5 0,2 1 0,1-2 0,-1-1 0,3 3 0,-1 0-1,-4 9 1,1-2-1,-1 8 1,-4 3 0,1 1 0,-1 12 1,-2-2-1,-3 10 1,-4-3-1,4 5 1,-4-1 0,0 0-1,0-4 0,0-1-1,0-1-4,0-16-9,0 14-23,0-14-2,-4 13-3,4-13-3,0 0 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9.12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90 0 97,'0'0'38,"0"0"-2,0 0-25,0 0-4,-6 9 1,0 3-3,5 6-1,-7 2-1,3 6 0,-3 2 0,-1 3-1,2 2 0,-3 0-1,1 1 0,5-2-1,-3-2 1,3-2 0,1-6 1,3 0-1,0-7 0,5-1 0,6-7-1,0-5-1,4 1-2,0-3-5,7 0-5,-7-7-24,2 0-1,-6-6-5,-2 3-1,-9-3 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9.35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26 102,'-11'0'38,"11"0"-3,0 0-24,0 0-2,13 0-3,0 0-2,0 0-1,5 0-1,2 0-2,4-1-3,-4-6-6,6 3-26,-9 0-2,-1 2-2,-3-4-4,-2 4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4.2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5058 1317 5651,'0'0'1600,"0"0"545,0 0-832,15 0-321,-15 0-159,0 0-97,0 0 0,16 15 33,-16-15-145,15 16 64,-15-1-207,15 0-17,1 1 48,-16-1-64,15 0-160,0 1 145,-15-1-145,16 0-80,0 16-32,-1-15-48,-15-1 0,15 16-48,1-1-16,-16-14-64,15-1 0,-15 0-64,0-15-80,0 16-176,0-16-224,0 0-241,15 0-271,-15 0-193,0 0-1728,0 0-2546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9.61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39 92,'9'0'39,"0"-1"-2,-1-5-10,3 2-21,0 0-2,4 2-2,-2-1-1,2 2-1,-4 1-4,-2-3-5,2 3-26,-11 0-2,15-6-1,-15 6-6,11-9 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39.84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36 0 102,'0'0'36,"0"0"-1,0 0-26,-1 8-2,1 9 0,-2-1-2,-2 6-1,0 1 0,3 3-1,-5-4-1,2 0-1,-1 2-4,1-7-10,2-3-24,-1-6-1,3-8-2,0 0-6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40.75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 62 46,'0'0'37,"-7"-2"-2,7 2-16,0 0-5,0 0-2,0 0-2,0 0-3,0 0 0,5-9-2,4 4 0,4 2-2,5-5-1,1 3-1,1-3 1,0 6-1,2 1-1,-2-1 1,0 2-3,-4 0-2,-3 0-4,-2 0-28,-2 0-1,-9 0-2,9-8-4,-5-1 5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40.98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35-1 88,'-14'0'40,"14"0"-4,-6 5-19,6 8-10,-4 3 2,4 8-3,-2-3-2,2 5-1,0 4-2,-2-1-1,2 0-4,-5-9-9,5 0-24,-2-7 0,2-13-4,0 10-4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42.27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101 24 62,'2'-9'35,"-2"9"1,0-16-22,0 16-4,0 0-3,0 0 0,-9 12-2,5 5-1,-3 6 0,-1 8-1,3 1 2,-2 8-2,-2 3 1,-1 3-1,3 3 0,-2-4 0,0 0-2,4-9 0,-3-1 0,3-8 0,3-4-1,2-11-1,0-4 0,0-8-1,0 0 1,0 0-2,0-8 1,2-2 0,1-9-1,-1 3 1,0-6 1,4-1-1,-1-1 2,-1-2-1,5 3 1,-4-3 0,10 3 0,-1 8 1,1-2 0,3 11 0,2 2 1,0 5-1,0 5 1,2 10 0,-7 5 0,-1 3 1,-1 4-1,-6 1 0,-5 1 1,-2-2-1,-7-1 0,-4-5-1,-5-2-1,-5-5-2,0-4-1,-5-6-2,4-1-4,-5-7-13,9-5-17,3 2 0,10-6-2,1 0-2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42.62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32 15 99,'0'9'37,"-6"8"-2,-1-3-27,1 8-1,-3-4 1,7 5-3,2-2-1,0 1 0,6-7-1,5-2 0,2-7-1,3-3 0,4-3-1,1 0 1,1-9-1,-4-4-1,-5 0 1,-2-8 0,-3-1 0,-6 2 0,-2-3-1,-11 1 0,-6 4-1,-1 0 0,-3 10-3,1-4-4,3 12-20,-1 1-10,7 2-3,1 1-1,10-4-3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27:43.04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77 0 100,'0'0'37,"0"0"-1,0 0-28,13 12 0,-7 4-1,1 5-2,0 2 0,5 9-1,-1 0 0,3 7 0,-6 0-1,7 1 0,-8-1 0,0 4-1,-3-1 0,-4 5 0,-2-1-1,-13 5-1,2-5-1,-11 2-4,4 5-13,-11-10-21,3-7-2,-5-9-4,11-5-2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2:32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109-1 23,'0'0'27,"0"0"-6,0 0-6,0 0 1,0 0-3,0 0-2,-6 6-2,6 9-1,-7-1-3,5 9 1,-5-1-1,4 13 0,-3-2-2,1 9 1,-4 2-1,2 5-2,0 0 1,0-1-1,-6-3 0,6 1-1,-2-8 0,4-6 1,1-3-1,2-3 0,-1-14 0,3-12 1,0 16 0,0-16 0,0 0 0,0-10-1,5-5 1,-1-1 0,8-4-1,-1 1 0,5-7 1,5 1-1,-3-2 1,4 5 0,1-1-1,2 3 2,-2 2-2,-3 6 1,-1 3-1,-4-1 1,-1 9-1,0 1 0,-14 0 1,18 12 0,-16 1 1,3 8-1,-3 2 0,-2 5 1,0 4-1,0 3 0,-4 0 1,1-6-2,1 1-1,-5-7-2,7-2-14,0-5-16,0-16-3,0 0-2,0-17-5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2T12:45:13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5:14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281 141 14,'9'11'17,"-9"-11"-2,0 0 2,0 0-3,9 11 0,-9-11-2,0 0-1,9 6-1,-9-6-1,0 0-1,0 0 0,11-6-2,-11 6 0,9-14-1,-6 3 2,-3 11-2,9-11-1,-9 11-1,2-21 0,-2 11 0,0 0 0,-4-6-1,-8 4 0,3 0 0,-5 0 0,3 1 0,-7 2 0,0 2 0,-3 3-1,1 4 1,4 0-1,-5 8 0,1-2 0,-1 2-1,1 7 1,2 2-1,2 2 0,0 4 0,0 1 0,5 2 0,-1 9 0,3-2 0,2 5 0,1 0 0,3 3 0,3 2 0,0-3 0,0 0 1,7-8-1,0-1 0,2-8 0,5-4 1,-3-2-1,7-6 1,3-5-1,1-3 1,3 0 0,0-3-1,1 0 1,-1-3 0,0-4-1,-5-1 1,-2 2 0,3-4-1,-5-2 1,-7 5 0,0-1-1,-9 8-2,18-15-2,-16 5-7,-2 10-26,14-11-1,-14 11-4,14-26-4,-1 14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3.53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1948 5651,'0'0'1600,"0"0"641,0 0-1264,0 0-177,0 0-160,0 0 97,16 0-113,-1 0 0,-15 0-15,15 0-145,1 0 48,-1 0-288,0-15 160,1 15-224,-1 0 1,0 0-81,0 0 0,1 0-80,-16 0 0,16 0-80,-1 0-161,-15 0-111,0 0-320,15 0-144,-15 0-1890,15-15-2352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4.4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5319 1325 6211,'0'0'2289,"0"0"480,0 0-592,0 0-1216,0 0-145,0 0-48,0 0-47,-15 0-97,15 15-32,-15 1-96,15-16 81,0 15-193,-16 0-48,1 1-16,0-1 16,15 0-144,-16 1-80,1-1 97,0 1-145,-17-1 0,17 1-64,15-1-128,-16 0-193,1 16-143,0-16-320,15 1-321,-16-1 65,1 0-2242,15 1-2512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5:53:36.6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8,'0'0,"0"0,93-8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1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9,'0'0'5,"0"0"-2,0 0-2,0 0-2,0 0-1,0 0 1,0 0 0,0 0-1,0 0-3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17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381 60 43,'0'-6'36,"0"6"-4,0 0-12,-11-9-5,11 9-3,-9-4-3,9 4-1,-12-4-2,12 4-1,-15-4 0,6 2-2,0 0 0,-4 1 0,3 1-1,1 0 0,-4 0 0,1 1-1,3 3 1,-3 0-1,0 1 0,-1 3 0,3-4 0,-2 4-1,-1 0 1,1 2 0,2 1-1,-4 3 1,2-2-1,-2 2 0,0 7 0,2-4-1,-3 4 1,3 0 0,-1 0 0,1 1 0,0 1 0,4-1 1,1 1-1,1-3 0,3 2-1,1-2 1,2 1 0,2-2 0,2 1 0,5-2 0,0-2 0,5 2 0,0-4 0,3 1 0,1-1 0,3-1-1,-2-5 1,0 1 0,6-1 0,-4-2 0,2 0 0,0-1-1,-2-4 1,2 0 0,-3-1 0,3 0 0,-2-5 1,-1 0-1,4-5 1,-1-2 0,2 0 0,-1-4 0,2-3 0,-2 2 0,2-3 0,-4-6-1,0 3 1,-3-2 0,0-1 0,-5-2 0,-3 0 0,-5-2 0,-1 1 1,-5 0-1,-8 0 0,0 0 0,-7 3-1,-5-1 2,-1 1-1,-3 3 0,-1 2-1,-2 4 1,-1 3 0,2 1-1,0 5 1,1 7-1,0 1-1,-1 4 0,2 6-2,-2 1-3,5 11-9,-8-6-20,6 7-6,1-4-2,4 7-5,1-4 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2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343 95 26,'0'-8'30,"0"8"-6,0-11-2,-3 1-3,3 10-2,-11-13-4,11 13-2,-15-16-1,9 8-3,-8-2-1,4 3 0,-7 2-2,5 1-1,-5 2-1,0 0-1,0 2 0,1 2 0,-3 6 0,3 1-1,-1 3 0,-1 1 0,1 3 0,2 3 0,-2 2 0,3-1 0,2 2 0,0 2 0,2 1 0,3 0 0,-1 2 0,5-1-1,0 3 1,3-1 0,0 1 0,0 0-1,3-1 1,2-1 0,4-1 1,3-1-1,0-3 1,5 0 0,0-4-1,3-1 1,1 0 0,3-4-1,-1 1 0,2 0 1,-2-4-1,1-1 0,-1 1 0,-2-4 0,-1-1 0,-2 0 1,1-1-1,0-3 0,0-1 1,-1 0-1,0-4 1,5-3 0,0-3-1,3-5 1,-3-2 0,4-1 0,1-2-1,-2-4 1,-2 0 0,-3 0-1,1 0 1,-7 2 0,-3-3 0,-3 1 0,-4-1 0,-5-1-1,-2 1 1,-4-2 1,-8 0-1,-2 1 0,-3 0 0,-7 1 0,5 0-1,-6 2 2,-2 1-2,0 4 1,0 2-1,-2 2 1,2 5-1,-6 2 1,0 3-1,0 4 0,2 0 0,-2 4 0,3 5 0,4 0-3,4 4 0,5-5-7,16 7-21,-1-5-6,8 1-4,5-6-3,11 0-3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49.6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52,'0'0'37,"0"0"-1,0 0-20,0 0-2,0 4-4,0-4-1,0 0-3,8 13-2,1-4 0,1 0 0,4 5-1,-2-1 0,5 2-1,-2 2-1,5 3 1,-3-4 0,1 5 0,-1-7 0,0 1-1,-2-1 0,-1-1 1,-1-3-1,0-1 0,-6-2-1,4 1 1,-7-3-1,-4-5 0,13 8 1,-13-8-1,7 10 0,-7-10 1,0 0-1,0 0-1,8 8-1,-8-8-1,0 0-5,0 0-23,0-6-8,0 6-4,-6-11-3,3 1 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5:54:50.0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17 96,'0'0'39,"-5"-13"-4,5 13-25,0 0-3,0 0 0,-10-4-3,10 4-2,0 0 0,-9 9 0,2 0-1,2 3 1,-5 6-1,-1 1 1,-3 2-1,2 4 0,-3-1 1,-1 4-1,-2-1 0,1 0 0,0-4 0,1-1 0,-2-4 0,3 0 1,0-1-1,2-4 0,4 1-1,-2-5 1,2 1-2,3-5 1,6-5 0,-6 5-2,6-5-1,0 0-5,0 0-20,0 0-12,0 0-1,1-6-5,-1 6-2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01:42.8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09:08.3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07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8 96,'0'0'37,"0"0"-2,-18-8-24,18 8-1,0 10-1,0 9-2,0-2-3,0 10 0,5 7 0,-5 2-1,0 5 0,0 5 0,-7-1-2,2 0 1,-4 0-1,5-6-1,-1-4 1,3-7-1,2-7 1,0-4-2,9-5 1,7-9-1,4-3 0,3-7-3,4-3-4,-2-13-15,3 4-15,-3-3-1,-7-2-4,0-1-1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07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75 115,'-13'3'38,"13"-3"-2,0 0-27,0 0-1,4 8-3,14-8-2,5 0 0,2-3-1,2-2-1,1 0-2,4-2-5,-7-7-15,4 7-16,-8-6-1,4 0-5,-7-6-1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5.1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5273 1586 5458,'0'0'1489,"16"0"832,-16 0-16,0-16-1344,15 16-129,-15-15 17,15 15-97,-15-16-96,0 1 48,15 15-159,-15-15-17,16-1-144,-16 1-16,15 0-96,-15-1 81,16 1-129,-16-1-96,15 1 0,-15 15-64,0-16 0,0 16 0,0-15-64,0 15 64,0 0-64,0 0 0,0 15 0,0-15 0,0 16 0,-15-16 0,15 15 0,0 1 64,-16-1-64,16 1 0,0-1 0,0 16 0,-15-1 0,15-14 0,0 15 0,0-15 0,0-1-64,-16 16 64,16-16 0,0-15-64,-15 15 64,15 1-64,0-16 0,-15 15 0,15-15 16,-15 0 48,15 15-80,-16-15 80,16 0 0,-15 0 0,15 0 80,-15 0-80,15 0 0,-16 0 0,16-15 0,0 15 0,0 0 0,0 0 0,-15 0 0,15 0 0,0 0 0,15 0 0,-15 0 0,0 0 0,16 0 48,-16 0 80,15 0-64,-15 0 0,15 15 64,1-15-128,-1 0 80,0 0-80,0 0-208,1-15-240,-1 15-401,1 0-335,-1 0-1954,-15-15-2656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08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6 120,'0'0'37,"-13"10"-1,13-10-30,0 0 0,20 1-2,-4-1 0,5 0-2,1-1 0,6-1 0,-1-5-1,0 7 1,3-3-2,-12-1-2,0 4-3,-4 0-9,-5 4-22,-9-4 0,0 16-5,0-16-2,-12 22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08.4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37 120,'-9'9'37,"9"-9"0,0 0-26,0 0-4,14 0-1,-4-2-4,6-2 0,4 1-1,2-6-1,5 6-5,0-4-15,6 4-17,0-3-1,5 3-4,-5-3-2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1.16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201 213 38,'0'0'32,"0"0"-7,0 0-2,-11-7-4,11 7-4,-14 0-4,14 0-1,-18 5-3,18-5-2,-23 16 1,14-2-3,-9 2 0,11 4-1,-4 4 0,2 0-1,2 6 0,0 0 0,7-1 0,0 3 0,7-6 0,7-4-1,6-2 2,3-3-1,11-8 0,0-3 1,2-4-1,3-4 0,2-10 0,-2-2 0,-5-5 0,4-8 0,-8 0 0,-5-2 1,-2-5-1,-3 0 0,-13-2 0,0 3 1,-7-7-2,-7 4 2,-4 1-2,-7 1 1,-5 2-1,-2 6 1,-3 2 0,1 4-1,-5 2 1,1 9-1,-1 4 1,-2 5 0,-1 2 0,1 12-1,5 7 1,-1 6-1,1 11 0,1 3 1,3 3-2,3-3 0,8 5-4,-2-13-15,9 4-18,3-15-2,4-8-5,13-8-3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2.10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182 26 52,'5'-15'36,"-5"15"0,0-11-14,0 11-6,0 0-3,0 0-4,-9 2-2,9-2-2,-12 9-2,12-9 0,-11 22-1,2-2 0,2 0 1,-4 5-1,-1 8 0,-4 4 0,5 2 0,-5 2-1,0 2 0,2 0 1,1-5-2,4-4 1,-3-5 0,8-5-1,1-4 0,3-2 0,0-6 1,3 2-1,-3-14 0,16 12 0,-7-6 0,2-3 1,1 2-1,3-5 1,1 0-1,0-3 0,2-5-3,3-3-3,4 0-14,-9-11-19,-3 4 1,-1-7-4,-5 0-3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2.34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25 62 114,'-14'3'37,"14"-3"-3,-11 9-24,11-9-2,7 7-3,16-7 0,-1-2-2,8-3 0,6 1-1,3-3 0,-3 1-3,3-5-7,6 4-28,-11 0-2,3 2-2,-8-8-4,-1-1-4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3.34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26 49,'0'0'35,"5"-19"-1,-5 19-15,2-8-2,-2 8-4,0 0-2,0 0-3,0 0-2,0 0-3,0 0-1,0 0-1,-4 0 0,4 0-1,0 0 0,-12 10-1,12-10 1,0 0-4,0 0-9,0 0-20,0 0-2,0 0-2,9-5-5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6.64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448 237 0,'0'0'25,"0"0"-5,0 0 0,0 0-1,0 0-2,0 0-3,0 0 0,0 0-3,0 0-1,0 0-2,3-10-2,-3 10 0,2-10-2,-2 10 0,0-22 0,0 13-1,-3-6 1,-1 1 0,-4-5-2,1 7 0,-5-4 0,-4 1-1,4 0 1,-8-3-1,-1 4 0,4 0 0,-3 4 0,-1 0 0,2 4 0,0 1 0,0 2 0,1 3-1,1 8 1,-1-2-1,1 4 0,0 3 0,0 0 0,2 2 0,-3 3 0,3 0 0,0 1 0,1-1-1,2 4 2,0 0-1,2-2 0,3 1 0,2 1 0,1 1 0,-1 0 0,5-2 0,0 3 0,0-2-1,9-2 1,-2 2 0,3-3 0,-2 1 0,4 1 1,4-4-2,-3-2 2,-1 0-1,6-2 1,-3 2 0,2-5-1,-1 0 1,1-2-1,2-2 0,-2-5 1,1-1-1,1 0 0,2-1 0,5-5 0,-4-3 0,0-3 1,6-1-1,-5-2 0,-4-2 0,7-6 1,-7 2 0,-4-2 0,-4-5 0,1 0-1,-7 0 2,-5-6-1,0 0 0,-5-3 0,-7 2 0,-6 0 0,0 2-1,0 11 0,-4-5-2,2 14-5,-9-2-26,6 5-5,1-2-2,3-3-5,4-1-3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8.1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349 74 40,'4'-19'34,"-4"5"1,0 14-13,9-26-4,-9 26-3,3-15-2,-3 15-4,0 0 0,0 0-3,0 12-1,-3 7-1,-6 11-2,2 10 1,-2 12-1,-7 8 0,1 13 0,-1 7-1,-7 9 1,0 1-1,-9 4 1,7-2-1,-4-6 0,1-1 0,3-11 0,0-8 0,3-11 0,6-7-1,0-10 0,7-9 0,2-5 0,0-8-1,5-4 1,2-12-2,0 13 0,0-13-2,0 0-2,-2-16-19,4-1-13,0-7-2,7-10-2,-2-8-1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4:18.9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356 140 64,'0'0'33,"0"0"1,13 0-21,-13 0-1,12-5-1,-12 5-1,13-13-4,-13 13 0,14-14 0,-14 14-2,7-17 0,-7 17 0,0-16-1,0 16 0,-7-19 0,-7 9-1,1-1-1,-6 0 1,1 2-1,-2 1 0,-3 4 0,0 3-1,1 1 2,-1 1-1,-2 8-1,2 5 1,-2-2 0,0 3-1,0 2 0,2 2 0,3 2-1,-1 0 1,5 0 0,3 3-1,1-2 0,6 1 1,6-1 0,0 1 0,6 0 0,6-5 0,6-1 0,5-7 1,2 1-1,4-3 0,-1-7 1,10-1-1,-6-1 0,7-8 1,-3-1 0,-2 0-1,-4-7 1,4 3-1,-7-3 1,-4 0-1,0-3 1,-12 3 0,3-4-1,-12-1 2,-2-3-1,-5 0 0,-11 3 0,-6-1 1,-6 6-1,-3 2-1,-6 6-1,-4 7-2,3 2-3,4 10-23,-3-5-11,5 8 0,7-10-5,12 1-3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6:29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333 8 24,'9'-9'21,"-9"9"1,0 0-1,0 0-2,0 0-5,0 0-1,0 0-3,0 0-2,0 0-1,0 0-2,0 0-1,0 0 0,0 0-2,-11 3 0,11-3 1,-11 13 0,-3-5-1,5 8 0,-7-2 0,-2 8 1,-3-5 0,5 9-1,-4 3-1,2 0 1,-3 2-2,3 0 2,2 3-1,0 1 0,0 2 0,3 1 0,-3-2-1,0-1 1,7 2 0,-3 0 0,3 0-1,3-3 0,1 3 0,-2-1 0,5 0 0,0-1 0,-1-4 1,3-1-1,0 0 1,3-3-1,1-2 1,3-1-1,-2-3 1,1-4-1,3 1 0,1-4 0,-1-1 1,-9-13-1,18 17 0,-18-17 1,16 10-3,-16-10-1,11 6-4,-11-6-19,0 0-10,2-14-1,7 1-3,-9-3-2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5.7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5427 1209 6355,'0'0'2001,"0"0"464,0 0-1377,16 15-239,-16-15-49,15 0 49,-15 0-129,15 0-64,-15 16-31,16-16-81,-16 16-96,15-1-64,-15 0-16,16 1-160,-16-1 145,16 16-65,-16-16-32,15 0 0,-15 16 16,15-15-80,-15 15 0,0-16 80,0 16-80,0-16 1,0 16-65,0 0 32,0 0-80,-15 0 32,15-1-16,0 1-32,-15 0 0,15 0-64,-16 0 64,0-16-64,16 0-64,-15 1 0,-1-1-160,1 0-128,15 1-369,-15-1-191,-1-15-417,1 15-111,15-15-1778,0 0-2641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6:29.4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8 65,'0'0'36,"12"-8"-2,-12 8-14,0 0-10,0 0 2,0 0-4,0 0 0,0 0-3,0 15-1,-5-3-1,-6 8 0,2 1 0,-5 5-2,0 5 1,-4 5-1,2 4 0,-2 1 0,7 1-1,-1-1 1,-1 0-1,3-7-1,6-4 1,4-4 0,0-4 0,9-6 0,2-6-1,5-2 1,-2 1-1,9-8 1,-3-1-2,3 0-1,0-4-4,-5-11-8,2 6-19,-11-5-2,5-4-3,-14 2-2,0-5 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6:29.6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94 89,'-11'2'36,"11"-2"-2,0 0-18,13 0-6,3-3-2,7-2-3,2-1-1,7 0-1,2 0-2,0-3-1,0 4-3,-7-6-5,5 6-27,-9-3 0,-3 0-2,-6-1-4,-3-6 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6:30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169 0 71,'0'0'33,"0"0"0,0 0-16,0 0-5,0 0-2,18 16-3,-9 1-2,7 10 1,0 0-2,2 13-1,2 1 1,1 8-1,-5 0 0,-3 2 0,-1 1 0,-5 3 0,-3 2-1,-4-1 0,-11 1 0,-5 0 0,-7 6-2,-4 2 0,-5 0 0,-9-1-2,5-2-3,-5-11-11,4 1-21,5-12 0,7-14-3,7-13-5,18-13 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31:43.9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5:54:11.1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1:14.1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 33,'0'0'33,"7"-10"0,-7 10-14,0 0-6,0 0-3,0 0-3,0 0-3,0 0-2,0 0-2,0 0-1,0 0-1,0 0-3,0 0-6,0 0-15,0 0-5,9 1-4,-9-1 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20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134 130 1,'2'-14'8,"-2"14"2,0 0-1,0 0 2,2-13 0,-2 13 1,5-11-2,-5 11 1,5-17-1,-5 17 0,9-15-1,-9 15-1,6-20-2,-6 20 0,7-15-1,-7 15-1,7-15 1,-7 15-2,5-11 0,-5 11 0,0 0 0,0 0 0,0 0-1,0 0 1,0 0-1,0 7 2,0 9-2,-3 3 1,-6 6 0,2 7 0,-2 3-1,-2 4 1,0 1 0,-3 4-2,-2-1 1,2 5-1,-4 1 0,5-2-1,1-2-1,-1-1 2,1 0-2,5-7 1,1-7 0,3-1 0,1-6 0,2-7 0,2-2 0,-2-14 1,16 12-1,-4-10 0,3-2 1,4 0 0,1-2-1,1-4 0,-1-6 1,1 2-1,1-1 1,-1-3 0,-3 2-2,0-2-2,-2-1-2,-5-5-14,1 7-16,-1-7-2,-6 6-1,-3-7-5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21.0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91 72,'-15'-5'36,"15"5"-3,0 0-18,-16-5-7,16 5 1,0 0-4,0 0-1,13-4-2,3 4 0,-7-3 0,14 2 1,-3-2-1,5 0 0,1-2 0,-4 3 0,3-4-1,-4 2-1,-1 2-3,-2-10-14,3 9-16,-3-6-4,-2-2-2,2-2-4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21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60,'0'0'32,"0"0"-1,0 0-18,0 0-3,0 0-2,5 11-3,6-7-1,3 1 0,6 0 1,1-4-2,4 2 0,2-3 0,2 0-1,3 0 0,0 0-1,-2-4 1,-3 1-1,-4 1 1,-5-3-4,2 5-2,-20 0-6,21-1-22,-21 1-2,0 0-3,-18 12-3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22.2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80,'0'0'35,"9"0"-1,2 0-20,-11 0-7,27-6-1,-11-2 0,7 5-2,0-1-1,4 0 0,3-1-1,-1 5-1,1-6 0,-3 6-3,5 0-10,-3 0-21,1 0-2,-5-5-3,-5 2-4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6.58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5681 1379 4962,'0'0'1393,"0"0"608,0 0-224,0 0-641,0 0-143,0 0-209,0 0 64,0 0-47,0 0-17,0 0-80,0 0-175,0 0 95,0 0-112,15 0-80,-15 0 1,0 0-81,16-15-96,-1 15-64,0 0 16,1 0-80,0 0 0,-1-16-64,16 16 0,-16 0 0,1 0 32,-1-15-96,0 15 64,1 0-64,-1 0 0,-15 15-160,16-15-32,-1 0-144,-15 0-240,0 0-337,0 0-127,0 16-289,0-16-816,0 0-896,-15 15-1777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44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120-1 99,'0'0'36,"0"0"-3,4 18-21,-4-6-4,-2 18 0,-2-5-4,-8 13 0,3 6-2,-7 5 0,3 4-1,-3 3 0,0-3-1,4 1 0,1-7 1,4-5-2,3-6 2,4-4-1,2-13 0,5-2 0,6-10 0,-1-4 0,11-3-2,-3-9-2,7 0-6,-6-14-26,1 5 0,-3-8-3,-10 1-4,0-2 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44.6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38 109,'0'0'38,"0"0"-3,0 0-25,0 0-4,10-6-1,10 5-1,0-8-1,1 1-1,2 3-3,-1-1-2,3 6-18,-2-3-13,-2 3-4,-8 0 0,5 0-6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44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74 130,'0'0'36,"0"0"-1,13 0-30,1-1-1,-5-2 0,12 0-1,-5-3-1,4 1 0,-6 0-1,8 2 0,-3 2-3,-3-4-1,-3 3-6,1-3-25,4 2-3,-7-6-1,5-2-4,-4-1-2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2:45.1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0 112,'0'11'38,"0"-11"-3,-2 18-21,-3-4-6,0 2-2,-4 9-1,7 7-2,-5 3-1,5 6-1,-9 4-2,8 2-2,3 8-6,-9-8-27,7-3-2,-7-10-3,7-7-2,-1-11-2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0.30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282 408 46,'0'0'35,"0"0"-2,0 0-15,0 0-4,11-3-3,-11 3-4,3-18 0,6 3-3,0-3-1,-5-5 0,10-5 0,-5-3-1,2-3-1,-1-1 0,-4-1 2,3 1-1,-9 7 0,0 0 1,0 4-1,-13 3 1,8 7-1,-4 4 1,-4 4-2,1 5 0,-1 1 0,-3 7-2,2 10 1,-4 4 0,2 10 0,0 10-1,-2 6 2,2 10-1,4 3 1,-1 5-1,4 2 2,-3 6-1,8-4 1,-3 3-1,-2-2 1,7-3-1,-3 3 1,-2-4-1,0 2 0,-2-8-1,5-1 1,-10-2 0,12-6-2,-7-8 1,-3-4 0,8-6 0,-5-3-3,0-9 0,0-6-5,4-6-9,-6-10-20,11 1-1,-12-33-3,10 6-1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0.55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28 131 88,'-12'-11'37,"12"11"-3,-16-11-19,16 11-3,12-6-2,10 2-2,10-1-4,2-6 0,12 0-1,2 3 0,4-5-1,0 4-1,-4-2 0,-12 1-4,5 2-4,-16 2-28,0 5-3,-6-2-1,-6 1-4,-13 2-3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1.702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50-1 30,'0'0'33,"0"0"-1,0 0-10,14-7-7,-14 7-2,0 0-4,0 0-3,0 0-1,0 0 1,0 0-2,0 10 0,0 2-1,0-12 0,0 26 0,0-6 1,-7 11-2,3 1 0,-1 4 0,-2 2 0,-4-1-1,4 2 0,-2-3 0,2 0 0,2-7-1,3-4 0,2 0 1,0-7 0,2 1-1,3-6 0,2 3 1,4-8-1,1-1 0,4 2 1,-1-4-1,4 0 1,-3-2-1,4-3 0,0 0-1,1-3-2,-3-8-3,5 6-12,-7-7-17,0-5-2,-9 0-2,2-6-3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1.947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13 31 109,'-13'7'37,"13"-7"-2,0 0-23,13-2-4,-1-3-2,11 4-3,2-5 0,2 3-1,5 3-3,-3-5-3,8 5-27,-10-3-5,0 0-3,-4-4-2,-3 4-4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6.69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38,'0'0'25,"10"-4"-5,-10 4-4,0 0-2,0 0-4,0 0-1,0 0-3,0 0-1,0 0-1,0 0-2,0 0 0,0 0-2,0 0 1,11 5-1,-11-5 1,0 0 0,0 0 0,14 11 1,-14-11 1,0 0 0,0 0 1,0 0 1,0 0 0,0 0 0,0 0-1,0 0-1,0 0 0,0 0-2,0 0-1,-12 0-2,12 0-5,0 0-12,0 0-14,0 0-3,0 0-2,0 0-3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7.61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294 148 24,'9'-10'32,"-9"10"-2,0 0-11,4-14-2,-4 14-4,0-10-3,0 10-2,0-17 0,0 17-3,-2-18 2,2 18-3,-11-23 0,11 23-1,-16-21-1,7 10 0,-3 2 1,3 3-1,-5 0-1,5 3 0,-2 3-1,0 0 0,-3 0 0,3 1 1,-3 4-2,-4 4 1,4-1 0,-2 3 0,-2-3 0,9 5 0,-7 2 1,5-3-1,-3 3 0,5 0 0,-3-3 0,6 5 1,1-2-1,-2-1 1,3 1 0,-1-1-1,5 0 1,0-1 0,0 1 0,0 3-1,0-4 1,5 2-2,-1-1 1,5-2 0,-2 4 0,-2-7 0,8 1 0,-13-10-1,21 17 2,-10-8-1,3-5 0,-5 2-1,11-3 2,-1 1-1,-1-4 0,2 0 1,-2 0 0,3-4-1,-1-2 0,-1-1 1,1-2 0,-6-6-1,2 4 0,0-4 1,-7 0-1,4 3 1,-6-8-1,-2 7 1,-3-6-1,5 5 1,-7-2 0,0-1 0,0 2-1,-7-2 1,0 1 1,0-1-1,-6 0 0,1 2-1,-4 1 1,0 5 0,3-3-2,-3 1 0,0 8-3,-7-5-16,12 8-17,-10 2-2,1 1-4,-1-3-3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6.8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5688 1448 6355,'0'0'2145,"0"0"416,0 0-1600,0 0-33,0 0-64,0 0 97,15 0-113,-15 0 17,16 0-177,-1 0-80,1 0-112,-1-15-63,1 15-81,14 0-160,-14 0 0,-1-16-64,0 16-64,1 0-128,-1 0-192,16 0-144,-15 0-449,-1 0-271,-15 0-2018,15-15-2576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9.1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22 19,'-12'3'33,"12"-3"0,0 0-9,0 0-4,0 0-3,0 0-5,0 0-4,0 0 0,0 0-2,12-2-2,-1 1 0,10 1 1,-1-7-2,7 7 0,-2-1-1,7 1 1,-4 0-1,-1 0 0,-2-2-1,-5 2-1,-2 0 1,-4 0-1,0 0-1,-14 0-3,9 2-7,-9-2-25,0 0-1,0 0-1,-7-6-5,-9-2 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09.3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0 84,'0'0'35,"0"0"0,-11 7-21,11 11-3,0-2-2,0 4-2,0 2-3,0 8 0,0-9-1,0 1-2,0-2-1,0-3-1,2 1-6,-2-18-28,0 18 0,0-18-5,0 0-3,0 0 2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4.35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80 4 46,'0'0'37,"0"-10"-2,0 10-13,0 0-6,0 0-2,0 0-4,0 0-4,0 0 0,-7 1-2,7-1-1,-6 18-1,-5 0-2,7 1 2,-3 6-2,-4 3 1,4-3-1,0 6 1,0 1-1,0-1 1,5-2-1,0-6-1,2 3 1,0-6 0,2-3-1,3-7 1,-5-10 0,16 10 0,-7-10 0,7-10-1,3-7-3,1-14-6,8-1-15,-1-7-9,1-2-3,-3-9-3,-2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4.539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83 56 101,'-21'-14'38,"1"-4"-1,9 9-25,-5 0-1,16 9-4,-16-6-2,16 6-3,0 0-1,0 0 0,0 0-3,4 6-1,3 4-6,-7-10-24,18 22-2,-9-12-5,0 7-3,1 1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5.57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116 28 47,'0'0'37,"2"-17"-2,-2 17-13,0 0-6,0 0-2,0-11-5,0 11-3,0 0 0,0 11-2,-2 3-1,2-2 0,-5 6-1,5 5 0,-6 9 0,-1 3 0,-2 5-1,-3 5 0,-4-1 1,5 6-1,-3-4 0,3 0 0,0-4-1,2-8 0,6-2 1,3-7-1,0-9 0,5 0 0,6-7 0,3-5 0,2-4 1,-3 1-1,8-1 0,-1-1-1,3-4-3,-7-14-6,9 6-26,-9-6 0,-2 4-4,-10-6-3,-4 3 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5.81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14 51 120,'-14'1'37,"14"-1"0,0 0-29,5 4-1,6-4-2,5 0-2,4 0 0,3-2-1,0 0 0,4 1-2,0-2-2,1-3-3,8 6-10,-9-8-23,10 2 0,-12-8-3,11 0-4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6.56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40 0 76,'-11'6'36,"11"-6"-2,0 0-15,0 0-10,-9 9-3,9-9-3,0 0 0,0 0-1,0 0 2,0 0-2,0 0 0,0 0 1,0-6-1,0 6 1,0 0-1,0 0 0,0 0-1,0 0 0,0 0 0,-9 0-1,9 0 0,0 0 0,-7 6-1,7-6-2,0 0-5,-3 12-24,3-12-4,0 0-2,0 0-5,0 0 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27.319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430 201 83,'9'-16'34,"-9"16"-3,5-12-19,-5 0-1,0 12-4,0-20-3,0 7 1,-9-3 0,0 1-2,-7 2 1,2-8-1,-8 8 1,6-2-1,-9 1 0,2 6-1,-2-1 0,2 4 0,0 5-1,1 4 1,-3 3-2,2 1 1,0 9-1,3 1 0,-3 2-1,2 2 3,3 3-1,0-3 0,7 4 0,-1 3 0,1-3 0,6 1 0,-1-1 0,6 2-1,0-6 0,4 2 0,5-1 0,0 0-1,7-3 1,0 1 0,5-2 1,-3-6-1,7 1 0,2-5 0,-2-4 0,2-4 0,3-1 0,0-6 0,-1-8 1,1-2-1,-3-4 0,3 2 1,-8-6 0,3-3 0,-7 4-1,3-4 1,-7 0 0,-5-2 0,-3-1-2,-6-4 1,0 2 0,-9 2 0,-4 0 0,-10 6 0,0 0 0,-6 12 1,-1 3-1,1 2-2,-1 7-2,-2 0-11,7 1-23,-2 5-3,4-1-3,0-5-5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39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339 13 4,'0'0'8,"0"0"-1,0 0 1,0 0-2,0 0-1,0 0 0,0 0-3,0 0 2,0 0-3,0 0 2,0 0 0,0 0 0,0 0 1,0 0-1,0 0 1,0 0 0,0 0 0,0 0 1,0 0-1,0-13 0,0 13 0,0 0 1,0 0-2,0 0 3,0 0-1,0 0 2,0 0-2,0 0 2,0 0-2,0 0 2,0 0-2,0 0 0,0 0-1,0 0 0,0 0 0,0 0-1,0 0 0,-9 0-1,9 0 0,0 0-1,-14 17 0,14-17-1,-13 14 2,1 1-1,1 0 0,0-1 0,-1 4 0,-1-3 1,-1 6-1,-2 1 0,2 3 2,1 3-2,1-4 0,-4 3-1,3 4 2,1 2-2,-1 1 1,-1-7-1,5 3 1,0-3-1,-5 6 1,5 0 1,0-6-1,0 1 1,-2-2-1,4 2 0,2-4 1,-2 3 0,1 0-2,1-2 0,3 2 0,0 5 1,-1 2-1,3 3 0,0-1 0,5 1 1,2 1-1,4 2 0,0-3 1,1-1 0,1-6 0,1-1-1,2 0 1,-5-4-1,5-2 2,-4-2 0,1-4-1,-1-3 0,-3-4 1,-9-10-1,13 18-3,-13-18-1,0 0-12,16 0-23,-16 0 0,7-18-5,-5 5-4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5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62 244 24,'0'-9'20,"0"-5"0,0 1-4,0 13 0,-7-16-2,7 16-2,-5-17-1,5 17-3,-4-13 1,4 13-2,0 0-1,0 0-2,-14-5 0,14 5-1,0 0-2,-4 13 0,1 7 0,1 4-1,-2 8 1,1 7 0,-1 7 0,4 5 0,-2 0 0,-1 1 0,3-4 0,0-5 0,0-2-2,0-9 2,0-1-1,3-12 1,-1-3-1,-2-16 2,16 7-1,-5-8 2,0-10-2,3-9 1,3-6 0,3 2-1,1-8 0,-1-3 0,-1 0 0,1 2 0,-3 4-1,-3 6 0,-5 3 1,0 12-1,2 8 0,1 10 0,-3 14 0,-3 7-1,8 2 1,-5 0 1,7 4-1,1-4 0,-6-10 0,8 1 1,-4-14 1,4-8 0,-1-3-1,5-16 1,-2-7 0,2-10 0,0-5-1,-1-10 0,1-9-1,-5-4-1,-1 1 0,-3-4 1,-5-2-1,0 9 1,-2 4-1,-3 11 0,-1 9-1,-3 14-1,0 20-2,0 0-8,4 22-24,-4 10-3,0 10-1,-7 7-3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19.64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6174 1340 4114,'0'0'848,"0"0"113,0 0-97,0 0-112,0 0-191,0 0-33,0 0 112,0 0-176,0 0 81,0 0-113,0 0 128,0 0-128,0 0 17,0 0-65,0 0-48,0 0 64,0 15-112,0-15-32,0 16 145,0-16-33,0 15 16,0 0-128,0 1 80,0-1-112,0 0 80,0 17-64,-15-17 1,15 16-97,0-1 96,0 16-80,-15-14-16,15 14-64,-16-16 64,16 16 0,-15-15-80,-1 0 32,16 0-32,-15-1 16,-1 1-80,16 0 64,-15-16 16,0 16 0,15 0-80,-16-16 0,16 1 0,0-16 0,-15 15 0,15 0 0,0-15-80,0 0-64,0 0-160,0 0-208,0 0-273,0 0-239,0-15-1857,15 0-2418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8.4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59,'0'0'36,"0"0"-1,12 18-21,-12-11-3,6 18-1,-1-5-3,2 8-2,0 3-1,6 3 0,-4-6-1,3 2 0,6 1-1,-2-5-1,0-7 0,0 2 0,-3-10 0,-1 3 0,1-3-2,-13-11-1,23 10-7,-23-10-19,0 0-8,11-3-2,-6-7-3,-1-7-1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8.4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396 0 94,'0'0'38,"-21"5"-4,10 3-23,-3 12-3,-4 1 0,-2 9-3,-12 4-1,5 10 0,-10 1-2,-1 4 0,-1-3-1,5-5-1,0-2-3,2-10-7,14-9-27,-3-8-1,21-12-2,0 0-5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8.4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4 43,'0'0'36,"0"0"-2,-7-10-19,7 10-4,0 0-2,7 10-3,-2-2-1,6 14-1,3-1 0,5 11 1,2-3-1,4 8 0,-3 1 0,0 2 0,1-4 0,-5-4-2,2-1 0,-4-9 0,-2-3 0,-1-2-1,-9-4-1,-4-13 0,21 14 0,-21-14-1,0 0-2,0 0-6,13 10-11,-13-10-15,0-9-4,0-1-1,0-8-2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8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365 36 56,'4'-14'37,"-4"1"0,0 3-20,0 10-4,0 0-2,-4 6-3,-15 8-3,4 6 0,-8 6-2,-2 9-1,-4 3 0,-7 4 0,2 2 0,-3 0-1,3-4 1,10-3 0,-5-8 0,11-3 0,-3-3-3,7-10 0,5-3-3,9-10-4,0 0-21,0 0-6,0 0-7,0 0-1,0-7 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9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36-3 30,'0'0'36,"0"-10"0,0 10-15,0 0-5,0 0-3,0 0-4,0 12-4,0 6 0,0 1-2,0 7-1,-5 4 0,1 10 0,-1 2-1,3 6 1,-5 3-1,5-5 0,0-1-1,-3 1 1,3-5-1,2-7 0,2-8 0,5-5 1,4-7-1,1-3 0,4-6 0,3-5 0,3-2-1,1-15-4,5 6-9,-6-10-21,2-1-2,-8-7-1,0 3-4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49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50 99,'0'0'36,"10"0"-1,1 0-29,14-3-1,0-1-1,9-1-1,2-4 0,1 6-2,4-2-2,-7-1-4,2 6-14,-6-3-16,-7 0-3,-1-1-2,-4-2-2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58.3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32 6,'0'0'18,"0"0"-1,0 0 0,0 0-2,0 0-2,0 0-2,0 0 0,0 0-2,0 0-2,0 0-1,0 0-1,0 0 0,0 0 0,0 0 0,0 0 0,0 0 0,0 0 0,9 5 0,5-5-1,0 0 0,6 0 0,3-2-1,2-1 0,0 2 0,0-2-1,7 0 0,-7 0 0,-2 1 0,-1-3-1,1 5 1,-3-4 0,-4 2-1,3-1 1,-4 0-1,-3 1 0,-1 1-1,-11 1 1,14-1-1,-14 1-1,0 0-2,0 0-1,0 0-4,11 0-21,-11 0-7,0 0-6,-16 0 0,16 0-1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58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 65,'-8'-10'38,"8"10"-2,0 0-21,0 0-4,0 14-1,0 0-3,8 9-1,-8 5 0,0 4-2,0 0-1,0 3 0,0-5 0,-5-1-1,2-4 0,-1-6-2,-1-3 0,3-7-1,2-9-1,0 11-2,0-11-6,0 0-27,0 0-1,11-12-4,2-1-2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09:59.8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40 149 77,'-4'-18'36,"4"18"-12,-5-11-11,5 11-2,0 0-1,-16-7-5,16 7-2,0 0 0,-2 14-1,0 7-1,0 6 0,2 6 0,0 10 0,0 7 2,0 4-1,-5 6-1,5-4 1,0 0-1,0-8 0,0-5-1,0-8 0,5-5 0,-1-11 0,-2-7 1,-2-12 0,21 0 0,-10-9 1,1-11-1,1-3 1,1-4 0,6-8-1,-1-1 0,-4-5 0,1 0-1,5-2-1,-8 7 1,-1 7-1,-1 3 0,1 14 0,-12 12 1,13 1 0,-4 17 2,-4 9-2,9 8 2,-5 2-1,9 2 1,-5 1-1,1-7-1,4-2 0,-2-12 1,5-3 0,-5-11 0,4-5 1,3-6-1,-3-8 1,1-4 0,1-10 0,-3-3 0,1-6-2,-2-6 0,3-5 0,1-9 0,-1 0-1,-1-4 0,3 3 1,-7 5-1,0 7 0,0 11-1,-9 8-3,9 16-4,-16 3-19,0 8-12,0 0-2,6 8-4,-6 5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1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21 26,'0'0'34,"0"-15"-1,-2 2-14,2 13-1,0 0-4,0 0-5,0 0-2,0 0-1,-7 23-1,0 9-3,5 9 0,-5 10-1,2 10 0,1 12 1,-3 1-1,2-5 0,3-6 0,2-10 1,0-6-1,0-8 0,0-11 0,0-7 1,0-11 0,0-10 0,0 0 0,14 0 1,-7-7-1,-3-12-1,5 3 1,3-9-1,4-1 0,-3-5-1,5 4 0,3-4 0,-1 5-1,1 4 1,-5 0-1,2 8 1,2 2-1,1 7 1,-3 5 0,-2 0 1,0 12 0,4 2 0,-2 5 1,-2 0 0,0 8 0,0-3 0,-9 0 0,2 6 0,-2-6 0,-5-1-1,-2 2-1,0-4 1,0-1-1,-2-6-1,2 3-2,0-17-2,0 20-8,0-20-25,0 0-1,0 0-3,7-9-2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0.0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6089 1401 5651,'0'0'1472,"0"-16"673,0 16-944,0-15-401,0 15-47,15 0-17,-15 0-48,16 0 0,-1 0-47,0 0-113,1 0-48,-1 0 64,1 0-79,-1 0-81,1 0-16,-16 0 16,15 0-96,0 0-80,1 15 81,-1-15-81,0 16 0,1-1-16,-1 1-64,0-1 64,1 1 16,-16-1-16,0 0 96,0 16-96,0-16-32,-16 0 113,1 16-113,15-31-32,-31 16-16,16-1 0,-16 1-48,16-16 0,0 15 0,-1-15-64,16 15 0,-15-15 0,-1 0-64,16 0-128,-15 0-96,-1-15-145,1 15-207,15 0-192,-15 0-225,15 0-303,0-15-1874,0 15-2496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1.8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16 81,'12'-16'38,"-12"16"-3,0 0-22,0 0-2,11 0-2,-11 0-2,0 19-2,0-4-2,0 9 1,0 2-2,-2 10 1,-3 4-1,1 3-1,-5-1 0,6 2 0,-3 1-1,-1-5 0,2-1 0,3-8 0,2 0 0,0-10 0,7-1-1,0-6 1,-1-1 0,4-7 0,1-2 1,0-3-2,3-1 0,-3 0-1,5-2-3,-7-9-5,7-3-26,-2 1-2,-7-1-1,-5-6-6,-2 1 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2.1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0 118,'-13'5'36,"-1"5"-6,14-10-22,0 0-2,0 0-3,14 7-1,6-7-1,7 0 1,5 0-1,4 0 0,1 0-1,-1 0 1,5-3-1,-11 2-1,2 1-3,-7-2-6,4-1-27,-8 3 0,-8-1-3,3 1-3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2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25 69,'-7'14'34,"7"-14"-1,0 0-20,0 0-3,0 0-3,14 3 0,-1-4-2,3-1 0,0-7-1,7 4 0,0-1-1,2 2-1,-5-2 0,3 3-2,-5 1 0,-4-2-1,-1 4-3,-13 0-9,12 0-22,-12 0-2,0 0-2,0 0-4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3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88,'0'0'40,"0"0"-3,9 1-22,-9-1-4,0 26-3,0-12-3,0 10-2,-2 4-1,-1-1-1,3 7 0,-2-4 0,2 1-2,-2-9 0,2 1-2,-9-11-5,9 5-14,0-17-15,0 0-1,11-9-5,-6-11 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0:03.4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3-2 69,'0'-9'39,"0"9"-1,0 0-16,0 0-10,7 6-3,0 3-1,0 15-2,2-2-1,7 13-1,-2 5-1,2 1 1,3 7-2,1-6 0,0 2-1,1 2 1,-8-2 0,3 1-1,-1-3 0,-8 3 0,0 1 1,-2 7-1,-5-3 0,-12 7-1,1-4 0,-10 7-2,-3-7-1,-5 2-2,2-3-9,-3-8-26,4-8-1,1-7-2,7-11-4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32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294-4 27,'0'-10'35,"0"10"-10,5-11-2,-5 11-3,0 0-4,0 0-6,0 0-2,-11 14-1,7 4-3,-8 9 0,6 7-1,-3 6 0,-2 8 0,1 9 2,-4 4-2,6 2-1,-6 8 1,4 3-1,-4 4 0,-1 0 0,2 3-1,-2-5-1,-2-5 1,3-9 0,-1-1-1,4-14 0,-2-6 1,0-8 0,4-3-1,0-5 1,-1-4-1,3-5 0,0-6 0,7-10-1,-8 11-1,8-11-2,-7-6-7,12-7-25,-3-13-1,9 0-1,-2-12-5,6-3 2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13:32.7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355 94 24,'0'0'32,"13"-8"-8,-13 8-2,0 0-2,7-12-3,-7 12-4,0 0-3,5-12-1,-5 12-3,0-17-1,0 17-1,0-14-1,0 14 1,-12-13-2,1 4 0,0 4 0,-8 2 0,1 3 0,-4 0-1,3 3 0,-3 3 0,-3 7-1,-3-5 0,6 6 1,-1 0-1,-2-2-1,7 5 2,-1-1-1,-1-1 1,4 6-1,0-2 1,5 2 0,-1 4 0,6-6-1,1 4 0,5-3 0,0 0 0,7-7 0,9 3 0,-3-5-1,10-6 1,4 1 1,3-6-1,4 0 0,5-6 1,-1 0-1,-1-8 1,6-1-1,-4 2 1,-7-6 0,-5 4-1,-4-3 0,-5 2 1,-9 0 0,0-1-1,-9-2 0,-9 0 0,-5 0 0,-6-2 0,-8 5 1,-8 1-1,4 4 0,-9 4-1,-2 1 1,7 6-4,-1 0-10,10 0-22,4 0-2,5 0-2,18 0-6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1:44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23,'0'0'26,"0"0"3,0 0-12,0 0-4,16 0-2,-16 0-4,16-2 2,-5 2-1,5 0-1,-4 0-1,8 0-1,-4-2-2,0 2 1,2-5 0,0 4-2,0-2 1,-2-2-2,3 2 1,-4-2-1,-3 2 0,4 0-1,-7 2 1,-9 1-1,16-2-2,-16 2-3,16 0-5,-16 0-7,0 0-15,11 0-4,-11 0-1,14-2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1:45.1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1 64,'0'0'33,"0"0"1,-16 3-16,16-3-11,-6 17 1,3-2-1,-4-1-1,-2 9-2,2-2 0,-2 7 0,-4 0 0,6 6-1,-7-5-1,5-1 0,-2 3 0,2-4-2,2-6 1,0-1-1,5-3-4,2-17-7,0 16-23,0-16-1,16 0-5,-5-10-1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2T12:43:17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0.5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6479 1263 6067,'0'0'2033,"0"0"464,0 0-1521,0 0-15,-15 0-225,15 0 128,0 0-223,0 15 63,-15-15-96,15 16-47,-15-16-177,15 15-16,-16 0 16,16 1-96,-15-1-80,0 1 81,15 15-1,-15-16-144,0 16 64,15-16-96,-16 16-48,16-1 0,-15 2 0,-1-2-64,16 1 0,0 0 64,0-1-64,-15 17 0,15-32 0,0 16 0,15-16 0,-15 1 0,0-1 64,16 0-64,-16 1-64,15-1 0,-15-15-192,16 16-144,-16-16-241,15 15-239,0-15-273,-15 0-1984,15 0-2498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3:19.9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139 81 8,'0'0'19,"7"-21"0,-7 21 0,9-16-4,-9 16-1,2-11-3,-2 11 1,4-12-1,-4 12-3,0 0 1,0-11-3,0 11-2,0 0 0,0 0-1,0-10 0,0 10 0,0 0 1,0 0-1,0 0 0,0 0 0,0 0 0,-4 12 0,2 9-1,-3 2 1,1 9-2,-1 4 2,-4 5-2,2 5 2,0 0-2,-4-2 1,2-2-1,-3-1 0,1-3 0,0 2 0,-1-7 0,1-1 0,2-3 0,0-5-1,0-4 0,2-3 1,5-7-1,2-10 0,-5 11 1,5-11-2,0 0 2,0 0-1,2-11 0,3-1 0,4 0 0,2-2 0,1-4 0,4 1 1,0-2-2,4 2 2,-2-4-1,5 2 0,-5 0 0,5 1 0,2 1 0,-2 3 0,-1 0 0,-1 2-1,-3 8 1,-4 1 0,2 3 0,-7 0-1,-9 0 1,16 3 0,-16-3 1,15 18-1,-8-6 1,-4 2 0,-1 3 1,0 4-1,3 1 1,-5 2 0,0 3-1,-5 1 0,1-2 0,1 0-1,-1-3 1,-1-5-1,3-1 0,2-5 0,0-12 0,-5 15 0,5-15-1,0 0-1,0 0-3,0 0-21,0 0-10,-6-15-2,1 7-5,-2-13-1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3:52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30 26,'0'0'21,"5"-19"1,-5 19-3,4-11-3,-4 11 0,0 0-4,0 0-1,0 0-3,0 0 0,-4 5-1,-3 6-1,2 11-2,-4-3-1,5 9 1,-5 4-1,0 3 0,2 4 0,0 4-2,-4 0 1,4 2-1,-7 4 1,7-4-1,-2-2 0,-2 0 0,2-9 0,-3 3 0,6-7 0,-1 0-1,-5-6 1,8-4-1,-1-4 1,3-3-2,0-4 2,2-9 0,-7 11-1,7-11 0,0 0 1,0 0 0,0 0 0,7-12-1,-7 12 0,9-21 0,-2 5 0,11-2 0,-2 0-1,9-4 2,0 0-2,4-2 1,1-1 0,4 3 1,-2 1-1,0 2 0,-5 1 0,-4 5 0,-7 4 0,0 5 0,-5 4 0,-11 0 1,14 13 0,-12 6 0,5 2 1,-3 5-1,-2 3 1,1 1-1,-1 1 0,-2-1-1,2-1 1,-2-3 0,0 1-1,0-3 1,-2 0 0,0-5-1,-3-5 1,3-3-2,0 0-2,2-11-16,0 0-18,-14 0-2,14-9-2,0-9-5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2T12:43:53.8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2T12:43:58.2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4:00.6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217 171 23,'0'0'23,"0"0"0,0 0-4,0 0-3,0 0-2,0 0-2,0 0-3,4 0 1,-4 0-3,0 0-1,0 0-2,14-8 1,-14 8-2,9-11-1,-9 11 1,14-16-1,-12 5 1,5 0-2,0-2 1,-3 1 0,1 3 1,-1-5-1,-4 14-1,3-18 1,-3 18-1,0-19 1,0 19-1,-10-11 1,10 11-1,-9-10 0,9 10 0,-18-8 0,18 8 0,-20 0-1,6 2 0,0 6 0,-2-3 1,1 9-1,-4 2 0,1-1 1,-2 3-1,4 2 1,0 3-1,-2-1 0,6 1 0,-1 3 0,4-2 0,-3 0 0,1 4 0,9-5 0,-3 2 0,3-2 0,2-1-1,0-1 1,0-3 0,9 0 0,-2-4 0,2-1-1,0 0 2,4-6-2,3 0 1,0-3 1,0-4-1,2 0 0,3 0 1,-5 0-1,7-7 1,-8 0-1,6 0-1,-3-5-2,5 4-12,0-6-20,-1 2 0,-3-4-3,8 0-3,-2-2-1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4:12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240 229 47,'0'0'26,"0"0"-2,0 0-2,0 0-6,11 0-3,-11 0-2,0 0-3,14-14 0,-14 14-3,16-22-1,-5 11-1,-4-9 1,7 5-2,-8-6 0,1 9 1,-2-9-1,-1 8 1,-4-5-1,-2 4 1,-9 4-1,4-3 0,-9 6 0,5 1 0,-5 1-1,-2 2 0,2 2 0,-3 1-1,-1 0 0,2 3 0,0 8 0,2 2-1,-3 2 1,1 6 0,-2 1-1,6 5 1,-2 5-1,-2 1 1,9-1 0,-5 1 0,8 5-1,1-2 1,-2 2 0,7-5 0,0-1 0,5-2 0,2-4 0,4-3 1,3-2-1,4-7 0,0-2 1,-2-1-1,7-5 1,-1-5-1,10 1 0,-7-2 1,5 0 0,-3-3-1,0-7 1,-4 0 0,4 0-1,3-1-1,-5-6-1,0 0-5,7-1-24,-3-3-5,3-5-4,-5-3-2,1-3-2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44:29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322 286 9,'0'0'24,"0"0"-11,0 0 4,0 0-1,11 0 0,-11 0-2,0 0-1,11-10-2,-11 10-1,12-21-4,-3 10-1,-5 0 0,5-5 0,-9-1 1,5-4-2,-3 1 1,-2-5-2,0 1 1,0 4 1,-7-4-2,-2 7 0,0-3-1,2 8 1,-6 1-1,-1 8 0,0-1 0,-4 4-1,0 3 0,2 5-1,-7-1 1,5 5-1,-2 5 1,-3-1-1,3 4 0,-1 1 0,1 3 0,-1-3 0,3 8 0,4-2-1,-4 3 0,7-4 1,-3 4 0,5-2 0,0 2-1,7-1 1,2-4 0,0 1-1,0-2 1,7-3 0,2 2 0,4-6 0,1 1 0,4-6 0,-2-1 1,7 0-1,-5-1 1,5-7-1,-1 2 0,3-2 0,-2-3 0,0 0 1,0 0-2,-1-2 2,1-4-1,0 1 0,0-4-1,-3-1-3,5 4-17,-4-5-15,-8 0-1,3-2-5,-5 0-1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2T12:50:02.0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281 141 14,'9'11'17,"-9"-11"-2,0 0 2,0 0-3,9 11 0,-9-11-2,0 0-1,9 6-1,-9-6-1,0 0-1,0 0 0,11-6-2,-11 6 0,9-14-1,-6 3 2,-3 11-2,9-11-1,-9 11-1,2-21 0,-2 11 0,0 0 0,-4-6-1,-8 4 0,3 0 0,-5 0 0,3 1 0,-7 2 0,0 2 0,-3 3-1,1 4 1,4 0-1,-5 8 0,1-2 0,-1 2-1,1 7 1,2 2-1,2 2 0,0 4 0,0 1 0,5 2 0,-1 9 0,3-2 0,2 5 0,1 0 0,3 3 0,3 2 0,0-3 0,0 0 1,7-8-1,0-1 0,2-8 0,5-4 1,-3-2-1,7-6 1,3-5-1,1-3 1,3 0 0,0-3-1,1 0 1,-1-3 0,0-4-1,-5-1 1,-2 2 0,3-4-1,-5-2 1,-7 5 0,0-1-1,-9 8-2,18-15-2,-16 5-7,-2 10-26,14-11-1,-14 11-4,14-26-4,-1 14 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33:49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0.83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6513 1363 8356,'0'0'2817,"0"0"-272,0 0-1680,0 0-225,0 0-80,0 0 65,0 0-1,15 15-32,-15 1-144,0-1-16,16 0-15,-16 1-129,15 0-48,-15-1-48,16 0 16,-1 1-80,-15-1 0,15 16 32,-15-1-48,16-14-48,0 0 16,-16-1-32,15 0-48,-15 1 0,16-16-48,-16 15-208,0-15-160,15 15-224,-15-15-289,0 0-175,15 0 175,-15 0-2160,0-15-2530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33:49.7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7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1.07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6781 1393 8356,'0'0'3025,"-15"0"-191,0 0-1570,15 0-416,0 16 1,-16-16-33,16 0-95,-15 15-113,15-15-80,0 16-112,-15-1-112,15-15 17,0 15-97,-16 1-32,1-1-32,15 0-32,-16 1-64,1 15-16,-1-15 16,1-16-64,0 15-112,-1 0-240,-14 1-273,14-1-271,1 0-385,-16 1 561,15-1-2657,1 0-2674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0:04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4.57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5257 1579 4626,'0'0'1025,"0"0"447,0 0-367,0 0-177,0 0-207,0 0-1,0 0-48,0 0-128,-15 0-15,15 0-1,0 0-128,0-16-32,0 16 0,0 0-63,0 16-33,0-16 16,-15 0-32,15 0 96,0 0-208,-16 15 224,16-15-112,0 16-95,-15-1-1,0-15 64,15 15-64,-16 1 0,0-16-16,16 15-64,-15 0 64,0 0 0,15 16 16,0-15-96,-16-1 80,16 1 16,0-1-96,0 16 80,-15-16-80,15 0 16,0 1 65,0-1-81,0 0 0,0 1 16,0-1-16,0 1 16,0 14-16,0-14 0,0-1-64,15 16 80,-15-16-32,0 0 16,0 1 64,16 15-64,-16-16 0,0 1 0,15-1-64,-15 0 80,15 0-16,-15 1-64,16-1 0,-16 0 0,16-15 64,-16 16-64,15 0-64,-15-16-80,15 0-48,-15 15-48,16-15-320,-16 0-97,0 0-303,0 0-289,0 15-1776,0-15-2482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1.94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6728 1525 6211,'0'0'2017,"0"0"576,0 0-1152,0-16-545,0 16-160,0 0 145,0 0-177,0 0-96,0 0-127,0 0-97,0 0-80,0 0-160,0 0 0,0 16-64,0-16-80,0 15 160,0-15-96,0 15 160,0 1-80,0-1 0,-16 0 0,16 1 1,0-1-17,-15 1-48,15 0-80,0-1 64,0 0-64,0-15 80,0 16-80,0-16 64,0 0 0,0 0 16,0 0-32,0 0 80,0-16 0,0 16 0,0-15-48,15 0-16,-15 15 0,0-16 0,16 0-64,-16 1 0,15-1 0,-15 1 0,0 0 0,15-16 64,-15 31-64,16-15-64,-16-1 64,16 16 0,-16-15-64,0 15 64,0 0-128,0 0 48,0 15 80,0-15-64,0 16 64,15-1 0,-15 0 64,0 1 16,15-16-16,-15 15 64,0 0-64,16 1 0,-16-16 0,15 15 0,-15-15 32,15 0 16,1 0-48,-16 0 64,15 0-64,1-15-16,-1-1-48,1 16 81,-1-15-17,-15 0-64,16-1 64,-1 16-64,0-15 0,1 15 0,-1-15 64,-15 15-64,15 0 64,-15 0-16,0 0 0,0 0 32,0 0-32,0 0 64,-15 15 0,15-15 16,0 15-64,-15 1 48,15-1 16,0 0-32,-16 1-32,16-1-64,0 1 48,0 15-48,0-16-48,0 1-240,0-1-176,0-15-273,0 15-319,0-15-241,0 0-2144,0 0-2706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69 11,'0'0'17,"0"0"2,0 0 3,0 0-3,0 0-2,-4-9-1,4 9-3,0 0-2,0 0-2,0 0 0,10-2-1,-10 2-1,20-5-2,-6 1 1,3 3-1,2-1-1,0 1-2,-2 1 0,2 0 0,-6 0-2,4 0 1,-6 0-1,-1 0 1,1 0-1,-11 0 1,10 0-1,-10 0 0,0 0-2,11-8-3,-11 8-9,0 0-19,0-9-2,0-1-3,0 10-2,-2-18 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9 78,'0'0'34,"-10"-10"-1,10 10-18,0 0-2,0 0-4,-9 1-2,9 9-1,-6-2-2,4 7-2,-3 3 0,-1 3 0,0 1 0,2 3 0,-1-2-1,1 2 0,2-6-1,2 0 0,-2-5 0,2 0 0,0-5-3,0-9-4,0 0-24,0 0-5,8 1-1,-4-6-2,5-5-4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2.52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7136 1332 5298,'0'-15'1489,"0"0"480,0 15-592,0-16-449,0 16-80,15 0-111,-15 0 63,0-15-31,0 15-113,0 0-48,0 0-192,0 0 16,0 0-47,0 15 15,0-15 32,0 16-48,0-16-32,0 15 81,0 0-17,15 1-160,-15 0 80,0-1-80,-15 16-64,15-16 160,0 16-192,-15-1 113,15 1-113,-16 16-32,16-17 32,-15 1-32,-1 15-64,16-15-64,-15 0 64,15-16-64,-16 16 48,16-16-48,0 0 0,-15 1 0,15-1 0,0-15 0,0 15-48,0-15-144,0 0-160,0 0-193,0 0-303,0 0-304,0 0-241,0 0-1889,0 0-2656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37 83,'0'0'34,"4"-12"-1,-4 12-20,2-11-1,-2 11-4,0 0-2,12-11-1,-3 11-2,-1-3-1,3 3 0,-2 3-1,3 2 1,-1 3-1,-3 4 0,1 1 0,1 4 1,-7 0-1,1 0 1,-2 2-1,-2-1 0,0 2 0,-6-3 0,1 1 0,-7 1 0,3-2 0,-6 2-1,3-5 1,1 2-1,0-1 0,-3-2 1,7-2-1,1-4 0,6-7 0,-9 15 0,9-15 0,-2 8 0,2-8 0,4 6 1,5-4-1,2 0 1,5-2 0,-3 2 0,4-1 0,0 0-1,-4-1 1,2 0-1,-1 3-1,-5-3-1,2 2-5,-11-2-25,18 0-4,-18 0-3,15-5-2,-6-3-5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66,'0'0'35,"0"0"-2,-8-4-13,8 4-10,-6 10 1,6 6-3,0 1-4,0 6 1,4 1-2,-2 5 0,-2-1-2,0 1 1,0-2-1,0-10-3,0-1-2,0-16-8,2 8-21,-2-8-3,11-4-1,-1-8-3,-1-6 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40,'0'0'33,"0"0"-2,0 0-12,0 0-7,0 0-1,0 0-3,9-3-2,-9 3-1,19-1 0,-8-2-2,5 3 0,-1-5 0,2 3-1,-4-4-1,4 4 1,-4-5-1,-5 0-1,5 3-4,-13 4-7,6-10-21,-6 10-2,0-15-1,-6 6-3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70,'0'0'34,"-7"9"0,7 6-20,0-3-5,0 7 0,0-1-3,2 4-2,0 1-2,0 0 0,-1 0-2,-1-6-4,2 1-10,-2-6-17,0-12-3,12 0-3,-5-9-1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59-1 92,'0'14'33,"-8"-1"1,0 8-25,-1 0-2,-1 7-1,1 0-1,1 5 0,5-4-2,1 4-1,0-3-2,2-6-1,0-1-7,0-9-13,0-4-12,0-10-4,7 2-1,1-8-3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3.32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7252 1356 5923,'0'0'1777,"0"0"800,0 0-1473,0 0-143,0 0-33,0 0-304,0 0 65,0 0-225,0 0-32,0 0-208,0 0 160,0 15-144,0-15 81,15 16-17,-15-1 80,16 0-32,-1 1 32,1 0-176,-1 14 81,0-14-1,16 14-80,-16 1-64,2-16-32,-17 16-48,15-15-64,-15-1 64,0 16-64,15-16 0,-15 1 0,0-16 0,0 15 0,0-15 0,0 15-128,0-15-64,0 0-224,0 0-145,0 0-47,0 0-288,0 0-193,0 0-1936,0 0-2258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49 2,'-8'-1'30,"8"1"3,-10-3-12,10 3 1,0 0-6,0 0-2,0 0-4,0 0-4,0 0-1,8 0-1,2-2-2,5-2 1,0-1 1,4 3-1,-4-3 0,4 3 0,0-2-1,-2 2-1,-4 1 0,2-3 0,-5 4-2,-10 0-2,17 0-11,-17 0-18,13-3-2,-13 3-3,8-10-3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14 122 66,'1'9'36,"-1"-9"-1,0 0-19,0 0-5,0 0 1,4-9-5,0 0-3,4-2-2,-5-3 0,5 1-2,-2-5 0,-3 5 1,1-1-1,-2 3 0,-2 2 1,0 9-2,0-10 1,0 10 0,0 0 1,-4 17-1,1-2 1,-3 6-1,2 7 1,-2 3 0,1 4 1,-1 1-1,0 4-1,3-1 1,-1-3 0,-2-3-1,4-4 1,2-7-1,0-3 0,0-5-2,0-14-2,4 12-21,-4-12-11,9-3 0,-5-8-5,0-3-2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3:49.8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34:47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6:34:47.8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8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3.6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7490 1378 7123,'0'0'2369,"0"-15"401,15 15-1586,-15 0-223,0 0-145,0 0 48,0 0-239,0 0 63,0 0-160,0 15-96,-15-15 65,15 16-97,0-1 64,-15-15-80,15 15 80,-16 1-79,16 0-33,-15-1-64,15 0-112,-15 16 48,-1-16-112,0 16-64,-14 0-48,14-15-48,-14-1-64,14 1-224,-14-1-208,14 0-193,0 1-431,16-1-257,0-15-1952,-15 15-2674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67,'0'0'34,"-8"3"-1,8-3-19,-9 19-2,1-6-1,4 6-3,-1 4-3,-1 2-1,0 0 0,3-1-2,1 1-1,2-4 0,0-5-2,0-5-2,5-1-12,-5-10-17,15-1-4,-3-11-1,-1-7-4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4.7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7436 1517 6355,'0'0'2145,"0"0"176,0 0-1329,0 0-383,0 0 15,0 0-32,0 0-15,0 0-17,16-15-208,-16 15 80,0 0-288,0 0 144,0 0-96,0 0-128,0 15 97,0-15-1,0 16-16,0-1 96,0 0-16,-16 1 144,16-1-128,0 0-32,-15 0 16,15 17-16,0-17-63,0 0-1,-16 1-80,16-1 16,0 0-16,0-15 16,0 0-16,0 0 0,0 0 16,0 0 32,16 0 16,-16 0 64,0 0-48,15-15-16,-15 15-64,0-15 0,16-1-64,-16 1 64,15 0-64,-15-17 0,15 17 0,-15 0 0,0 0 0,16-1 0,-16 1 0,0 15 0,0-15 0,0 15-64,0 0 64,0 0-64,0 0 0,15 15 0,-15-15 0,0 0 0,0 15 64,0 1 64,0-16-64,0 15 64,0-15 0,0 15 0,0-15 0,0 15-64,0-15 64,0 0 0,15 0 96,-15 0-112,16 0 96,-16-15-96,15 15 16,-15 0-16,16-15 33,0 0-17,-1 15-64,-15-16 64,15 16 0,1-15-64,-16 15 64,15-15-64,-15-1 48,15 16 0,-15-15 32,0 15-80,0 0 48,0 0 16,0 0-16,0 0-48,0 15 48,0-15-48,0 16 0,0-1 0,0 0 0,0 16 0,0-16 64,0 0-64,0 1 0,0 15 0,0-16 0,0 1-64,0-1-144,0 0-160,0-15-193,-15 0-319,15 0-289,0 0-255,0 0-1810,0 0-2624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27 7,'0'0'24,"0"0"-1,-2-9-3,2 9-2,0 0-3,0 0-3,0 0-2,-2-11-2,2 11-1,0 0-2,0 0-2,0 0 0,0 0-2,0 0 2,8 0-1,-8 0 1,15 5-1,-7-3 0,7 4 2,0-5-2,2 0 1,-4-1-1,6 0-1,2 0 0,-4 0 0,-2-4-2,-3 0-3,-3 4-15,-9 0-13,0 0 0,2-14-4,-2 14-2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28,'0'0'30,"-8"3"-2,8-3-10,-6 16-7,6-7 0,0 2 1,0 7-1,-2-4-3,2 6-2,-1-2-1,-1 1 0,0-1-1,2 0-2,-2-2 0,2-6-2,0 2-1,0-12-4,0 13-16,0-13-11,7-5-3,1-9-2,2-5-1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66,'0'15'35,"-5"-2"-3,-3 10-8,-7 1-17,5 4 0,-1-3-1,3 5-1,-1-1-2,-1-2 0,9-3 0,1-6-2,-2 0-1,2-10-4,3 4-8,-3-12-19,18 4-4,-18-4-3,13-8-2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1,'0'0'22,"0"0"-5,0 0 0,0 0-3,0 0-1,0 0-2,0 0-1,0 0 0,6 0 0,-6 0-1,0 0-3,15 0 0,-15 0-2,17 0 0,-4 1-1,-2-1 0,5 0-1,2 0 1,1 0-1,-2-1-1,1 1 2,-3-2-2,-4-1 0,-1 1-1,-10 2 0,11 0-1,-11 0-1,0 0-4,0 0-4,0 0-16,9-2-7,-9 2 0,8-6-4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4:47.9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70 112 17,'-2'9'27,"2"-9"5,0 0-13,0 0-6,0 0 1,0 0-1,0 0 1,0 0-5,7-3-1,-7 3-3,12-14-2,-8 5-3,1-1 1,3-1-1,-3-1 0,-1-1 1,0 3-1,2-1 1,-4 0 0,0 4 0,-2 7-1,0-10 1,0 10-2,0 0 1,0 0-1,0 0 0,0 6 1,-2 5-1,2 2 1,-2 2 0,-2 5 0,2-3 1,0 6-1,0 1 1,-2-2-1,3 1 1,-3-1-1,-2 2 0,4-6 1,0 2-1,-1-6 0,1 0 0,2-5 1,0-9-1,-2 10 0,2-10 1,0 0 0,0 0-1,0 0 1,0 0 0,-14 6 0,14-6-1,-13 0 1,6 0-1,-5-1 0,5 0 0,-5-2 0,12 3-1,-11-1 1,11 1 0,0 0 0,-10 0 0,10 0-1,0 0 1,0 0 0,8 0 0,0-1 1,3-1-1,2 2 0,2 0 0,4-1 0,2 1 0,0-2 0,0 2 0,-2 0 0,0 3-6,-6-3-21,0 0-6,-3 0-3,-10 0-3,11 0 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5.0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7628 1609 7700,'15'0'2673,"-15"0"0,0-15-1504,0 15-337,16 0-96,-16 0-31,15 0-81,0 0-112,-15 0-144,16-15-144,-1 15-80,-15 0-80,0 0 16,16 0-80,-16 0-224,0 0-64,15 0-304,-15 0-240,0 0-257,0-16-1120,0 16-784,15 0-1633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66,'0'0'35,"0"0"-2,-8-4-13,8 4-10,-6 10 1,6 6-3,0 1-4,0 6 1,4 1-2,-2 5 0,-2-1-2,0 1 1,0-2-1,0-10-3,0-1-2,0-16-8,2 8-21,-2-8-3,11-4-1,-1-8-3,-1-6 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5.2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7781 1517 7828,'0'0'2769,"0"0"80,-15 0-1600,15 0-321,0 15 17,0-15-257,0 16-16,0-1-96,-16 0-79,16 1-113,0-1-128,0 16-48,0-15-80,-15 14-64,15-14-128,0-1-128,0 16-272,0-16-353,0 0-287,-15 1-1985,15-16-2866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32.3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3.3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48 181 33,'0'0'30,"-3"8"-9,3-8-5,0 0-3,0 0-2,0 0-2,0 0-3,0 0 1,0 0-2,0 0 0,0 0 0,0 0-1,0 0 2,9 0-2,-9 0 0,10-17-1,-4 1 0,6 1-2,-5-5 1,6 2-1,-6-3 1,7 1-1,-5 0 0,-2 4 1,2 2-1,-9 14 0,6-13 0,-6 13 0,0 0 0,0 0-1,0 0 0,0 8 0,0 6 0,-4 3 0,2 1 0,-3 6 0,-2 4 0,5 1 1,-3 1-1,-1 2 1,-1-3 0,0-2-1,5-6 0,-1 3 1,-1-11-1,-3-1 1,7-12 1,-7 16-2,7-16 1,-9 7 0,9-7 0,-16 1 0,16-1 0,-16 0-1,16 0 0,-20 0 1,20 0-1,-14 0 0,14 0 0,-11-4 0,11 4-1,0 0 1,0 0-1,0 0 1,0 0 0,0 0-1,9-4 1,-2 4 1,6 0 0,3 0-1,0 0 1,5 0-3,1 4-4,-3-4-31,6 0 1,-3-4-4,3-6-3,-2-1-2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5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19 258 43,'0'0'28,"0"0"-4,0 0-4,9-10-4,-9 10-4,11-15-4,0 4-2,-2-2-2,5-3-1,-5-1 0,7-2 0,-5-4-1,5 0 1,-7 1-1,5 1 0,-9-4 0,6 9 0,-6 0-1,-5 16 1,4-11-1,-4 11 0,0 16-1,-2 4 1,-3 5-1,1 4 0,-5 6 0,4 1 0,1-2 0,-1-4 0,-2 1 0,3-7 2,1-3-2,1-5 1,0-2-1,2-14 1,-5 13 0,5-13 0,0 0-1,0 0 1,-13 6 0,13-6-1,-14 0 1,14 0-1,-18-6 0,6 3 0,1 0 0,0-1 0,-1 4 0,12 0 0,-16 0 0,16 0 0,0 0 0,-9 0-1,9 0 1,0 0 0,0 0 0,5 0 0,2 0 0,9 0 1,-3 0 0,5 0 0,3 0 0,2 2 0,2 0-1,0-1-1,4 4-6,-1-4-28,1 1-1,1-2-2,-1 0-4,1-2-1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5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11 172 17,'0'0'28,"0"0"3,0 0-10,0 0-5,0 0 1,7 7-3,-7-7-3,0 0-2,7-7 0,-7 7-4,18-18-1,-11 5-2,7-4-2,-5-4 1,7 2-1,-7-3 1,4 3-1,-6 0 1,-4 6-1,3 2 0,-6 11 1,0 0-1,0 0-1,0 0 1,0 17-1,-6-2 1,6 8-1,-3 1 1,1 3 0,-3 2 0,1 2 0,-5-4 0,7 0 0,-3 0 1,-2-8-1,-4-1 1,6-6-1,5-12 1,-18 14 0,18-14 1,-11 2-1,11-2-1,-16-2 1,16 2 0,-12-9 1,12 9-2,-11-8 1,11 8 0,0 0 0,0 0 0,0 0-1,0 0 0,9-9 0,0 9 1,7-1 0,0 0-1,7 1-1,2-2-4,13 2-20,-1 0-9,2 0-2,1-8-3,8 2-3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6.8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24 184 74,'0'0'34,"0"0"-3,0 0-17,0 0-4,13-14-3,-13 14-2,16-19 0,-5 5-2,1 0-1,4-4 0,-5-2 0,0-1 0,-1 3-1,3-2 1,-11 6-1,-2 14 0,7-12-1,-7 12 1,-2 11 0,-5 10-1,-2 3 0,2 6 0,-4 1 0,4-1 0,-2 1-1,2-3 2,3 0-2,-3-7 2,0-5-1,2-3 1,5-13-1,-6 17 1,6-17-1,-12 6 1,12-6-1,-11 0 1,11 0-1,-14-6 0,14 6 1,-11-5-1,11 5-1,0 0 1,0 0 0,-11-6 0,11 6 0,0 0 0,9-3 0,-9 3 0,22-6 1,-6 4-1,12 1 1,-3 1-1,4-2 1,5 1-2,-2 1-1,-2 0-5,4 0-27,-7 1-2,-4-1-1,-5 0-5,0 0 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6.26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7897 1524 8884,'0'0'2929,"0"0"-47,0 0-1586,0 0-415,15 0-129,-15 0-16,0 0-31,0 0-193,0 0-112,0 0-208,0 0-96,0 0-192,0 0-160,0 0-208,0 0-208,0 0-321,0 0 2786,14 0-4802,-14 0-2850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8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44 19,'0'0'25,"14"-13"-5,-14 13-6,9-10-1,5 7-2,-14 3-1,18-11-1,-18 11-1,20-6-2,-6 6-2,-5 0-2,-9 0 0,18 3 0,-18-3 0,9 17 0,-9-7 1,0 4-1,0 0 0,-4 4 0,-3-3 1,0 4-1,-6-5-1,3 5 0,-3-4 0,1 0 0,-1-1-1,4-1 1,-3 1-1,5-5 0,7-9 2,-11 16-2,11-16 1,-2 15 0,2-15 0,0 0 1,13 7-1,-3-2 1,3-5 0,1 2-1,4-2 0,0 0 0,3-2 0,-1-3-1,1 4-1,-3-5-4,11 3-17,-6-8-11,2 1-2,0-3-3,0-2-1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49.7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93 27,'0'0'31,"9"-17"-6,7 7-8,-11 0-3,9 4-3,-3-6-1,7 4-1,-2-3-3,-2 7-1,2-3-1,-3 3-3,1 1 1,-5 3-1,-9 0 0,16 7 0,-16-7 0,2 14-1,-2-14 1,5 25 0,-5-13 1,0 4-1,0-4 0,-5 5 0,3 0 0,-5-3 0,-4 4 0,4-2 0,-7-1 0,3-2-1,-7 1 1,6 1-1,-1-2 0,1-5 0,1 0 0,11-8 0,-16 12 1,16-12 0,0 0 0,0 0 0,0 0 1,0 0-1,9 5 0,-2-5 0,11 0-1,3 0 1,4-3-1,2 0 2,5-2-4,4-3-2,7 8-11,-2-6-19,0 1-1,0-3-3,0 2-2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50.8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0 105 1,'0'-14'27,"9"3"3,-2 0-11,0-3-3,6 4-1,-3-2-3,5 3-2,-5-1-3,10 2 0,-4 2-2,2 6-1,-4 0-1,4 1-1,-9 6-1,7 5 1,-9-1-1,6 0 1,-8 6 0,-3-3 0,-2 3 0,-2 0 0,-5 0-1,-4 2 1,-1-1-1,-1 2 0,-1-5-1,0 5 1,-4-8-1,9 2 1,-4-5-1,3 0 0,10-9 0,-13 9 1,13-9 0,0 0 0,0 0 0,0 10 0,0-10 1,20 0-1,-6 0 1,-3 0-2,10-1 3,-1-1-3,1-1 0,1-1-3,6 4-5,-3-2-25,2 0-2,5-5-1,2 1-4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6:35:51.9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60 32,'0'0'31,"0"0"-8,0-17-7,0 17-3,9-17-2,-9 17-2,11-11 0,-2 8-2,-9 3-1,21-7-1,-10 4-2,5 1 0,0 2 0,4 0-2,-2 0 0,1 2 0,-6 2-1,1 2 0,-5 3 1,2 2-1,-8 0 0,-3 0 1,0 2 0,0 5-1,-9-5 1,2 6 0,-5-1-1,1-1 1,-5-2-1,-2 3 0,4-2 0,-2-1 1,0-2-1,3-2-1,4-4 1,9-7 1,-9 17-1,9-17 0,0 0 0,0 0 1,9 10 0,0-7 0,4-2 0,6 2 0,1-3 0,3 0 0,2 0 0,2 0 1,3 0-4,-1 0 1,3 0-5,-7-2-17,2 2-10,-4 0-4,0-2 0,-5 0-3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18:21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0:04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6.4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69 2,'0'0'21,"0"-10"-1,0 10-1,0-15-3,0 15-1,0-13-1,0 4-3,0 9 1,0-13-4,0 13 2,0 0-2,0-9-1,0 9 1,0 0-3,0 0 0,0 0-2,-12 13 0,10 9 1,0 4-1,2 8-1,0 2 0,0 4-1,0-1 1,2 0 0,8-11 0,-2-3-1,7-10 1,5-8-1,0-7 1,1-12 0,5-3-1,4-11 1,-6 0-1,0-5 0,-3 0-1,-3 0 0,0 6 0,-12 2-1,5 7 1,-9 4-2,-2 12 2,0 0-1,4 12 1,-2 9 0,-2 10 0,0 7 1,0 9 0,-2 8 1,-2-1 0,-7 7 0,-1 0-1,-4-8 1,-4-3 0,1-6-1,-3-8 0,0-9 1,0-5-2,-2-10 1,7-6-1,-3-5-1,4-1-3,-4-6-6,20 6-22,-3-22-7,3 1-2,0 1-4,7-2-2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6.7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 0 107,'0'0'37,"0"0"-2,8 8-28,-8 5-1,0 12 0,-2 4-2,-4 7 1,-2 3-2,4 5 0,0-2-1,-1 0 0,-3-4-1,6-3-1,2-6 1,0-6-1,0-6 0,4-4-1,-4-13-2,17 5-3,1-5-10,-6-7-22,-1-10 0,3-1-3,-6-8-3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6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30 99,'0'0'36,"-12"5"-1,12-5-27,0 0-2,6 1 1,10-1-3,3 0-1,5 0-1,-1 0-3,11 0-4,-9-4-28,13-2-2,-7 0-3,3-3-4,-1-2 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7.4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45 108,'0'0'37,"12"-4"-1,-6-2-31,12 3 1,1-4-2,3 1 0,1-2-2,5 4 0,-3 1-2,-1 1 0,-1 2-2,-3-1-6,0 2-15,-5 2-14,-7 3-1,-8-6-4,0 12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6.43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8006 1540 10133,'0'0'2737,"0"0"-128,0 0-2001,0 0-608,0 0-192,0 0-224,0 0-288,0 0-801,23-23-1296,-23 23-1745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7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14 88,'-14'11'36,"14"-11"0,12 7-21,-4-7-10,13 0 0,-1 0-1,13-1-1,-1 1-9,-2-6-26,4 4-3,-5-4-3,5-4-3,-9 3 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39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23 142 49,'0'0'35,"0"-15"-1,-7 6-18,7 9-4,0 0-2,0 0-2,0 0 0,-10 14-3,8 7-2,2 5 1,-2 6-2,2 11 1,0 2 1,0 7-1,0 2-1,0-2 0,2 1 0,0-6 0,4-5 0,2-1-1,-5-15 0,7-4 0,-2-6 1,2-7 0,2-7-1,3-2 0,1-9 0,4-12 0,1-3 0,3-1 0,1-5-1,-3-9-1,2 5 1,-1 2-1,-7 5 1,0 7-1,-7 9 0,-9 11 0,12 3 2,-12 14-1,0 12 1,0 1-1,2 5 1,0-3 0,6-2 1,2-4 1,4-13-1,-1-5 0,10-8 1,-1-7-1,3-10 0,-1-9-1,3-8 0,3-4-1,-5-5 0,3-5 0,-1-6 0,-5-7 0,-1 3 0,1-2 0,-2 6-1,-3 6-1,-3 4-3,-6 6-9,12 21-21,-17 5-5,-3 12-3,16-8-3,-16 8-2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42.0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153 27 0,'0'0'26,"6"-16"-2,-6 16-7,2-11 0,-2 11-5,0 0 0,0 0-2,0 0-3,-8 6 1,7 4-2,-7 5 1,4 3-2,-4 8 0,0 7 1,-2-2-2,4 9 1,-3 0-2,1 8 1,0-3-2,-2 8 2,4-10-1,-3 3 1,1-4-2,-2-4 1,2-3-1,2-4 0,-2-6-1,1-5 0,5-3 0,-4-7 0,4-1-1,2-9 1,-2 13 0,2-13 0,0 0 0,0 0 0,0 0 1,2-13-1,0 3 0,6-3-1,-5-5 0,11 2 0,-2-3-1,2-4 0,3 5 0,3-3 0,-1 7 1,-1 0-1,-2 3 1,1 3 0,-3 0 0,4 6 0,-7 2 0,3 7 0,-2 1 1,-2 4-1,-1 6 1,-5 2 0,2 4 1,-4 2-1,0-1 1,-2-1-1,0-2 0,0-1 0,-2-7-1,0 3 1,2-8-2,0-9-2,0 16-3,0-16-8,0 0-23,6-4 0,-6 4-4,14-12-2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42.8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9 44,'0'0'34,"8"-10"0,-8 10-18,0 0-4,0 0 0,0 0-3,0 0-2,0 0 0,0 0-3,0 0 0,0 0 0,0 7 1,0 4-2,-8 5 0,6 3 0,-8 1 0,2 7 1,-2-3-2,0 6 0,5-3 0,-5 2-1,4-1 0,2-1 0,0-3-1,4 0 0,0-3 0,0-5 0,4 3 0,-2-8 1,2-1-1,-4-10 1,18 12-1,-7-10 1,3-2-1,2-4-2,4-3-1,-2-3-4,3 4-16,-3-8-14,-4 1-2,-6-3-3,-6 1-1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43.0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17 80,'0'0'35,"-12"0"0,12 0-22,16 0-5,3 0-1,3-1-3,3 1 0,10-3-2,-3 0-4,7 3-22,-8-2-8,-1 0-5,-9 0-2,-1-2-2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18:37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0,'0'0,"0"0,126 0,485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2.9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166 9 62,'0'0'33,"-5"-10"-6,5 10-13,0 0-4,0 0-2,-11 0-3,11 0 0,-3 12-2,1-2 2,-7 5-2,7 2 0,-3 6 2,-2 7-1,0 6 1,1 8-1,-6 3 0,5 8-1,-6 3 0,1 2-1,5 0 0,-8-1-1,8-6 0,-3-7 0,4-5 0,-4-8-1,4-11 1,5-4 0,-1-7 0,0-1-1,2-10 0,0 0-1,0 0-2,0 0-3,0-8-7,2-9-24,1-3-2,4-10-2,4-1-3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3.5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49 53,'0'0'33,"-4"-9"-5,4 9-14,0-9-2,0 9-2,7-9-3,-7 9-2,18-12 0,-9 7 0,7 3-2,0-1 0,3 3-1,-1 0 0,4 1-1,-5 2 1,8 1 0,-7 1 0,1-1 0,-8 2-1,5-1 1,-2 1 0,-7 4 0,4 1 0,-6 2-1,4 3 2,-7 0 0,-2 3 0,0 0 0,-5-1-1,-4 2 0,-4-5 1,3 3-2,-6-3 1,-2 1-1,-3-4-1,-4 0 2,2-4-2,1-1 1,-1-2-1,-1-2-1,4-2-1,0-1-4,13 0-20,-7-2-13,14 2-2,-5-10-2,5 10-6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8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14 37,'9'-8'33,"-9"8"-9,0 0-4,3-10-2,-3 10-5,0 0-3,0 0-2,0 5 0,0 2-2,-1 3-1,-3 5-1,-5-1-1,3 4 1,-5 2-2,3-1 0,3 2 0,-5 0 0,7-7-1,3 1-1,0-6 1,0-9-1,16 13-1,-8-13-1,7 0-3,2-8-11,-1-1-19,1-5-4,-6-1-1,2-3-2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8.9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 88,'0'0'37,"-9"-12"-3,9 12-25,0 0-2,0 0-2,-6 10-3,6-1-1,2 1-3,10 5-6,-11-4-25,6 1-2,5 2-3,-9-1-2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6.5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8074 1517 7539,'0'0'2482,"0"0"-241,0 0-1745,0 0-720,23 0-1137,-23 0-1056,0 0-1041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9.6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12 81,'0'0'38,"0"0"-3,-4-12-22,4 12-1,0 0-5,-4 5-1,4-5-2,-3 17-1,-1-2 0,2 2-1,-3 5 1,0 4-1,-1 1 1,3 6-1,-8-1 0,7 1 0,-5-1 0,0 0-1,6-3-1,-3-3 1,3-1-1,3-10 1,0 1-1,7-5 0,-2-2 1,4-2-1,2-4-1,3-3 0,-1 0-3,-2-3-2,5 2-14,0-12-19,-7 5-1,2-4-2,-6 1-3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49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71 114,'0'0'38,"-7"0"-3,7 0-27,18-3-3,3 1-2,7-1 0,0-2-1,7 0-1,0 0-2,0 0-4,-5 3-28,-3-5-3,-3-4-5,-3 0-3,-2-1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51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16 72,'0'0'36,"-12"-1"-9,12 1-13,0 0-5,0 0-2,0 0 0,0 0-3,0 0 0,9 0 0,-2-1 0,9 1 1,2 0-1,5 0 0,2 0-2,2-2 0,3 0 0,-5 0 0,2-1-2,-4 2 0,-3-2 1,-4 2 0,-2 1-1,-5 0-1,-9 0-1,11 0-2,-11 0-5,0 0-23,0 8-5,-9-4-1,9-4-5,-21 13 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51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32 65,'-8'4'37,"8"-4"-2,-11-1-17,11 1-6,0 0-1,7-5-4,5 1-1,3 4-1,-1-3-2,5 3 0,7-1 0,-5 1-1,4-1 0,0-1-1,-4 1 0,2-1-1,5-1-1,-9 0-2,1 3-12,-8-1-22,-1-1 0,-11 2-5,11-7-3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06.7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-1 247 5,'0'0'21,"0"0"-1,0 0-1,0 0-3,0 0-2,0 0-1,0 0-2,0 0-1,0 0-3,0 0 1,0 0-2,11 0-1,-11 0 0,19-2 0,-8-3 0,7 3 0,3-5-2,1-2 0,-1-3 0,4-1-2,0-3 1,-3 0 0,-3-4 0,-1 1-1,-1 0 0,-6 0 0,-4 0 0,-3 2 0,-4 0 0,0 6-1,-7 0 0,-8 3 0,-2 4 0,-5 4 0,-2 0-1,-3 9 1,4 4 0,-6 4 0,6 4 0,1 4 1,5 1-1,0 3 1,5-2 0,10-1-1,2-2 1,9-2 0,9-5 0,5-3 0,1-5 0,8 0-1,-2-5 1,1-3-1,0-1 1,-3 0-1,-1 0 1,-5-1-2,1-1-1,-5-4-4,2 5-18,-4-6-12,-4 1-2,4-3-3,-3-5-1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07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4 95,'0'0'37,"0"0"-4,-11-3-23,11 3-3,0 6-2,4 8 0,3-4-2,4 6-1,5 1 0,0 4 1,-2-4-1,4 4 0,-2-3-1,0-3 0,-3 0-1,1-5-1,-3 0-2,-11-10-3,14 10-12,-14-10-17,16-1-2,-16 1-4,9-16-1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07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227 6 78,'0'0'36,"-12"-6"-1,12 6-21,0 0-2,-11 0-4,9 12 0,-6 0-3,0 8-1,-2 1 0,-3 7-1,-4 1 0,-3-4 0,-4 1-2,4-2 0,-1-1-1,3-5-3,2-4-3,-2-4-8,18-10-22,-9 8-2,9-8-2,9-3-4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07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75 21 104,'0'0'36,"0"0"-2,0 0-27,0 22-1,-2-2-1,-3 6-2,3 6 0,-2 7 1,-1 0-2,-2 5 1,3-2-1,-3-1 1,-2-4-1,7-2 0,-7-10-1,4-1-1,2-7 1,-3-8 0,6-9-1,-3 9-1,3-9 0,0 0 0,-2-10 0,2-4-1,0-4-1,0-7 2,3-4-1,5-7 0,-5-4 1,6-6 0,4 1 0,-3-3 1,6 4 0,-1 3-1,1 6 2,3 10-1,1 8 1,3 8-1,-1 9 1,-3 7 1,1 7-1,1 8 1,-8-2-1,1 6 1,-10-3 0,-4 2 0,-2-4-1,-12-3 1,-4 0-1,-4-8 0,-3 1-2,-3-5-2,6 1-5,-4-5-24,6-1-6,6-1-2,14 0-3,-9-10-4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09.3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26 6,'4'-10'14,"-4"10"-1,0 0-3,0 0-3,0 0 0,0 0-2,9-8 0,-9 8 2,0 0 2,0 0-1,0 0 2,5-9 0,-5 9 0,0 0-1,0 0-2,0 0-1,0 0-1,0 0 0,0 0-2,0 0 0,0 0 0,-7 0-1,7 0 1,-7 2 0,7-2-1,-16 10 1,16-10 0,-14 14-1,7-7 1,-6 3 0,4 3-1,-5-1 2,5 6-2,0-1 0,-2 2 0,2 5 0,2-2 0,-2 4-2,8 2 2,-7 3-1,7 0 1,-1 3-1,2-1 1,0 1-1,0-2 0,2-3 1,5-3-1,-5-5-1,5-3 1,-4-4-1,4-2-2,-7-12-3,11 5-13,-2-5-19,-9 0-2,14-4 0,-10-4-6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1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8 19,'0'0'28,"0"0"-4,0 0-4,0-8-4,0 8-2,0 0-2,0 0-2,0 0-2,-9-6-2,9 6-1,-9 4 0,9-4-1,-9 15-2,2 2 0,2 3 0,-4 5-1,5 3 1,-1 1 0,5 1-1,0-3 1,0-1 0,5-6 0,6-8 1,1-4-1,8-6 0,3-2 0,-2-6 0,3-5 0,3-5-1,-6-1 0,4-5 0,-7-4 0,-6 3 0,-1 3-1,-4 0 1,-7 3-1,0 2 1,0 6-1,0 9 0,-7 0 0,4 8 0,-5 12 0,1 1 0,2 7 0,-2 3 1,2 5 0,1 0 0,-5-2 0,6-2 1,-6-2-1,2-1 2,-4-2-1,-3-6 0,1-2 0,-3-3 0,-1-6 0,0 2-1,-3-4 0,2-3-1,1-1-1,-3-2-2,4 1-2,2-3-6,14 0-25,-15-6-2,15 6-4,0-16-1,6 4-1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5.84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5297 1694 4786,'0'0'1137,"0"0"479,0 0 113,0 0-976,0 15-177,15-15 96,-15 16-128,0-16-15,0 15-1,16-15-128,-16 15-32,15-15-112,0 16 161,1 0-145,-16-16 16,15 15-112,0 0 80,1 1-80,-16-1-96,15 0-16,1 1 96,0-1-48,-1 0-16,-15 1 0,15-1 0,-15 1-32,16-16 16,-16 15 81,15-15-81,-15 16-80,0-16 80,15 15-80,-15-15 0,0 0 0,0 0-160,0 15-81,0-15-15,0 0-336,0-15-224,0 15-1009,0 0-1056,0-15-1345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6.7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8175 1517 8356,'0'0'2705,"0"0"-128,0 0-1632,0 0-481,0 0-112,0 0-192,0 0-96,0 0-128,0 0-192,0 0-464,0 0-1954,0 0-2288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4.7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31-1 2,'0'0'16,"0"0"-3,0 0 1,0 0-1,0 0 1,0 0-1,0 0 1,0 0-2,0 0-1,0 0-1,0 0-2,0 0 0,0 0-2,0 0-1,0 0 0,0 12 1,-6-4-3,3 6 1,-4-2-1,3 3 0,-3-1 0,7 3-1,-4-6-1,4 1 1,0-12 0,0 17-1,0-17-1,8 2 1,-8-2-2,14-2-5,2-6-19,-7-5-7,4 1-5,-3-7-1,1 2-4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4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7 102,'0'0'35,"-9"-8"-1,9 8-24,0 0-4,0 0-1,0 0-4,0 0-2,0 0-7,4 5-24,-4-5-2,15 18-4,-12-4-2,3 3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6.1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4 6,'0'0'22,"0"0"-5,0 0-2,0 0-2,0 0-2,0 0-1,0 0 0,0 0-1,0 0-1,0 0-1,0 0-1,0 0-1,0 0 0,0 0-2,0 0 0,0 0 0,0 0-1,-5-5 1,5 5-2,0 0 1,0 0-1,0 0 1,0 0-1,-11 0 0,11 0 0,0 0 0,0 0 2,0 0-2,-7 6 0,7-6-1,0 0 1,-5 10 0,5-10-1,0 0 1,-6 10-1,6-10 1,-5 12 1,5-12-2,-4 17 1,1-9 0,3-8 0,-2 16 0,2-16 0,-2 14-1,2-14 1,-5 16 0,3-8 0,0 1 0,-3 4 0,3 0 1,0 2 0,-3-5-1,1 5 0,2-3 0,-1-1 0,3 3-1,0-6 1,0 1 0,0 0-1,0-9 1,0 13 0,0-13 0,5 10-1,-5-10 1,13 11-1,-13-11 2,10 4-2,-10-4 1,15 0-1,-4 0 1,-11 0 0,18-2-1,-11-5-1,4 3-4,-4-5-5,5 4-25,-4-4-2,-8 9-2,5-17-3,-5 17 3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6.3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61 93,'0'0'35,"0"0"-1,0-9-24,9 9-2,0-5-4,7 4-1,-2-2-1,4 1 1,0-4-6,0 0-2,1 3-17,-2-2-11,-1-1-3,0 1-4,-4-6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6.8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83,'0'0'36,"0"0"-2,0 0-23,11-3-1,-11 3-2,20 6-3,-7-1 0,5 10-2,0-3 0,2 7 0,-1 4 0,-3 4 0,-3 4-1,-4 3 0,-2 1-1,-7 3 1,0 0 0,-1 0-1,-12-1 0,-2-3-1,-3-1-1,-4-4-2,4 3-13,-2-7-21,3-4-1,2-7-4,10-3-2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8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23 8,'-10'0'29,"-3"-1"-1,-3 0-12,5 1-1,1 0-2,10 0-2,-18 0-1,18 0-2,-14 1-1,14-1-2,0 0 0,0 0-1,0 0 0,0 0 0,0 0 1,20 3-1,6-3 0,10 4 0,9-2-1,11 4 2,11-4-2,12 3-1,8-4-1,7 2 1,6-3-1,-6 2 0,4-2 0,-10 1-1,2-1 1,-8 3-1,-6-2 0,-4 2 1,-5-2-1,-1-1 1,-4 0 0,-2 0 0,0 0-1,-2 0 2,-1-1-1,0-2 0,1 1 0,2 0 0,-3-1 0,1-1 0,2 0 0,-3-1-1,-2 0 0,0 1 1,-5 1-1,-3-1 0,-1 2 0,-3-4 1,0 1-1,0 3 0,1-1 1,-1 2-1,1-1 0,-7 2 0,5-2 0,-2 2 0,-3 0 0,-7 0 1,1 0-1,-4 0 0,-4 0 0,-1 0 0,-5 2 0,-3-2-2,-3 2-3,-11-2-11,0 0-21,-7-2 0,-15 0-4,-13 2-4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19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632 0 4,'0'0'11,"0"0"1,11 4 1,-11-4 0,0 0-1,0 0 0,11 2 0,-11-2 1,0 0 0,0 0-2,0 0 0,0 0-2,0 0-1,0 0-2,0 0 0,0 0-1,-6 2-1,6-2-1,-14 0-1,3 0 0,-5-2 0,-3 1 1,-6 1-1,-6-1 1,-4 1-1,-10 0-1,-3 2 0,-4 5 1,-2 0-1,-1 1-1,7 3 1,1-1-1,8 0 0,3 0 0,10-4 0,8 3 1,9 1-1,7-1 1,4-2-2,14 3 2,4 3-1,10-1 1,4 4 0,2-1-1,3 2 0,-2 0 0,3 1 0,-14 2 0,-1-2 0,-7 2-1,-9 3 2,-7-3-1,-6 4 0,-6 0 1,-12 2 0,1 1 0,-9-1-1,1-2 1,-5 1 0,-2 0-1,6-1 1,1 1-1,-1-6 0,7 1 0,5 0 1,2-4-2,2 0 1,8-4 0,6 0 1,0-2-1,6-2 1,8 0-1,4 1 2,9-7-1,3 1-1,11-3 2,5 0-2,8 0 1,1 0 0,2-2-1,1-1-1,-5-1 1,-5 4 0,-7-3-1,-10 1-2,-6 2-3,-16 0-24,1 0-7,-10 0-3,0 0-3,0-6-2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1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32 13,'0'0'13,"0"0"-7,0-10-2,0 10-3,0 0 1,7-14 4,-7 14 2,0 0 3,0 0-1,4-8 4,-4 8 0,0 0 1,0 0-3,0 0-2,0 0 0,0 4-4,0 9 1,0-6-3,-2 8 2,0 1-2,-1 4-1,-5 1 0,3 1 0,1 0 0,-4-3 0,0-2-2,3-1 1,-2-5-1,3-2 1,4-9-1,-3 8 0,3-8-1,0 0 1,0-5 0,0 5-1,10-12 0,-1 0 0,2 1 0,0 0 0,3-3 1,2 2-1,-3-2 0,3 5 0,-4-2 1,3 0-1,-7 3 0,1 3 0,-9 5 1,0 0-1,6-7 1,-6 7-1,0 0 1,-11 6-1,11-6 0,-14 15 0,3-4 0,6-2 0,-4 3 0,2-1 0,7 0 0,0-1 0,0-10 0,0 16 0,1-8 1,-1-8-1,24 15 1,-12-10-1,6-2 0,2 0 0,5 2-2,-2-5-7,0 4-26,2-4-2,-3 3-2,-5-3-4,1-5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3.3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4 229 36,'-9'13'33,"9"-13"-1,0 8-16,0-8-2,15 0 0,-5-12-4,17 1-1,-5-7 0,8-2-3,2-4-1,2-1-2,-6 0-1,-4 1 0,-1 0 0,-11 4-1,-3 3-1,-9 2 1,-7 5 0,-9 5-1,-7 5 1,-11 3 0,2 7-1,-2 9 1,2 7 0,0 3 0,10 6-1,6 0 1,9 0 0,7 1-1,9-4 1,9-4-1,7-7 0,5-5 1,6-9-2,1-7 0,1-3 0,1-12 0,-5-2-1,0-8 0,-7-1 0,-2-5-1,-9-1 2,-2 2-1,-3 0 1,-10 2 1,3 4 0,-4 5 1,0 5-1,0 14 3,0 0-2,0 0 1,5 20 0,2 0 0,4 6-1,3 3 1,3 0 0,-1-2-1,1 0 0,5-5-1,-4-8-2,-6-6-1,4-3-5,-7-9-10,4-3-18,-4-8-1,-1-5-2,-6 0-1,5 2 18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3.5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12 28,'-11'-8'36,"0"5"-1,4 3 0,-7 8-17,5 10-4,-6 4-4,4 5-2,-3 1-1,-2 5-3,-1-1-1,1 2-2,2-6-2,1-3-3,4-5-7,0-10-12,9-10-12,0 0-3,11-10-2,5-12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7.2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8305 1340 6211,'0'0'2289,"0"0"384,0 0-208,15 0-1600,-15 0-145,0 15-48,0-15 1,0 16-65,0-1 64,0 0-96,16 1 65,-16-1-193,15 16-48,0-15-48,1 14-48,-1-14-47,1 14-65,-1 1-96,0 0 32,0-15-64,1-1-16,-16 0-48,15 1 0,-15-16-48,15 15-144,-15-15-241,0 15-143,0-15-272,0 0-257,0 0-335,0 0-1826,0-15-2480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3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49 56,'9'-8'35,"0"6"-1,-9 2-15,14 20-6,-12 5-2,5 9-1,-5 6-4,-1 11 1,-1 3-3,0 6 0,-3-2-1,-6 2 1,2-7-2,-6-5-1,3-7 1,-1-9-1,2-10 0,0-8 0,9-14-1,-5-3 0,-1-14 1,6-7-2,0-4 0,0-9 0,0-4-1,0-11 1,2-4 0,5-4 0,4 0 0,3 0 0,6 2 1,5 8 0,2 7 0,5 10 0,-3 13 1,3 11 0,-1 9 0,-5 6 1,-6 10 0,-4 6 0,-9 1 0,-7 4 1,-9 2-2,-7 2 1,-12-4-2,-3 0-3,-3-1-4,-4-10-17,8-2-13,-1-10-3,14-2-2,4-5-4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4.4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0 94,'0'0'38,"-18"0"-4,11 13-20,-7-4-5,0 11 0,-1 0-3,1 11-2,0 6 0,1 4 0,-5 15-2,9 4 0,-3 3 1,3 3-1,2 0-1,-1-1 0,7-7 0,1-2 0,1-11 0,7-10 0,-1-7-1,4-6-1,-1-10-2,-1-10-4,13-1-21,-8-7-11,4-9-1,-2-6-4,4-4-2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5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54 3 92,'0'0'38,"-7"-10"-5,7 10-21,-6 10-4,6 6 0,0 5-3,0 5-1,2 2-1,2 2-1,5-3 0,-2-3 0,4-2 0,3-11-1,-1-2 0,2-7 0,3-6 0,0-5 0,-2-4-1,2-6 1,-9 0-1,4 1 0,-3-3 0,-4 10 0,-1-2-1,-5 13 1,0 0 1,0 0-2,-3 14 2,-3 9 0,-3 2 1,0 4 0,2 5 1,-2 2-1,-2-3 1,0 2 0,-1-6-1,-3 0-1,-1-6 1,3-5-2,-5-2-1,0-7-1,0-1-5,-2-11-10,4 0-22,5-9-1,4-1-4,7-4-1,0-4 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5.6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10 92,'0'-12'37,"0"12"-3,0 12-20,-2-3-6,0 13 1,-3 2-4,-2 1-2,1 3 0,3 0 1,-4-3-2,3-2 1,1-9-2,1 1 1,2-15-1,0 7 0,0-7 0,12-1 0,-3-6 0,4-7 0,-3 2 0,6-3 0,-4 0-1,1 3 0,-6 0 0,1 5 0,-8 7-1,0 0 0,0 0 1,-12 13 0,4 4 0,0-4 0,-2 5 0,3 5 1,3-8 0,4 3 0,0-7 0,9 1-1,3-1-1,3-8 0,0 2-3,2-5-5,10 4-21,-13-4-8,0 2-2,-14-2-2,13 4-3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6.0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0 126 89,'14'0'39,"4"-6"-5,6 5-19,1-11-7,12 4 0,4-4-3,5 3-1,1-6 0,5 5-1,-7-3-1,-1 0 0,-3 6-1,-4-2 0,-6 3 0,-6 1-1,-7 5-2,-6-1-2,-12 1-5,0 6-22,0 2-6,-12 4-2,-6 1-3,-7 5-3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6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71 19 96,'0'0'38,"16"-15"-2,-16 15-23,13-4-3,-13 4-3,9 6-1,-8 6-1,-1 1-2,0 10 0,-7 5 1,-4 5-1,1 4-1,-7 1-1,-1 6 0,4 0 0,0-1 0,5-5-1,1-4 1,7-6-1,1-8 1,9-8-1,0-6 0,5-6-2,0-5-1,4-2-3,-7-11-4,5 5-21,-5-7-8,-7 4-1,-4-9-3,-6 3-1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6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4 109 114,'-9'2'38,"9"-2"-2,0 0-26,0 0-5,14-7-1,3 2-2,8-5-1,4 2-3,2-3-2,3 4-8,-2-7-24,3 3-1,-4-9-2,2 2-4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27.0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231-1 63,'0'0'38,"12"-6"-3,-12 6-18,15 14-4,-10-1-1,8 11-2,-4 2-2,5 5-3,-5 3 0,2 9 0,-4 0-2,3 8 0,-4 3 0,-3 9-1,-3 4 1,0 7-2,-5 3 1,-13 2-1,-2-5 0,-10 2 0,-4-4-1,-5-6-1,1-4-4,-6-12-22,10-5-12,-6-11-2,19-11-4,-1-9-2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28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36 21,'0'0'31,"-9"-5"-6,9 5-6,0 0-1,-9-7-3,9 7-4,0 0 0,14-5-4,-3 1 0,5 4 1,5-2-2,-1 1-1,5-3-2,3 4 2,0-2-2,2 1-1,-5 0-1,4 0 0,-12-2-1,1 2 0,-4 1 0,-5-1-3,-9 1 0,0 0-4,0 0-1,0 5-4,-5 5-5,-13-5-10,0 2-8,1 1 0,-7 3 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29.1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39-1 9,'-18'5'28,"10"2"1,8-7-6,-13 8-2,13-8-2,7 3-5,11 0-3,-4-3-1,10 0 0,-1 0-4,2 0-1,0 0-2,4 0-2,-2 0-5,-4 0-27,-2 0-4,-1-4-3,-7-1-3,-5 1 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7.4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8584 1370 6499,'0'0'2513,"0"0"288,0 0-111,0 0-1794,0 0-112,0 0-95,-15 15-17,15-15 64,-16 16-95,1-1-49,15 1-128,-16-16-64,16 15-96,-15 16 81,-1-16-145,1 1-80,0 14-32,-1-14-64,1 14-64,-16-14-128,15 0-160,-15-1-192,16 0-241,0 1-319,15-1-337,-16 0-64,1-15-1872,15 0-2306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30.1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21 19,'5'-10'15,"-5"10"1,2-12 1,-2 12 3,0 0-2,0 0-1,0 0-4,0 4-1,-5 8-2,1 10-1,-7 3-1,4 10-2,-9 6 0,2 9 0,-4 2-2,-2 8-1,1 1-1,-3 2 0,3 3-1,0-3-1,-3-2 1,1-8-1,8-4 0,-3-8 0,0-8 0,5-7 0,4-5-1,0-10-2,7-11-4,0 0-9,0 0-18,4-15-3,3-7-4,5-7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30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24 122 56,'10'-27'33,"-2"2"0,10 4-17,-2 0-2,13 8-2,-9 0-2,11 11-2,-3 2-2,3 7 0,-2 11-2,2 2 0,-1 7-1,-6 0 0,-6 4 0,-2 1-1,-8-3 0,-1 0 1,-9-3-1,-11-1 0,-4-1-1,-6-3 0,-12-2 0,-2-1 0,-9-4-1,4-4-1,-5-2 0,5-4-3,8 2-4,5-7-16,15 0-13,14 1-2,0-14-3,10 1-2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31.0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283 25 56,'0'0'33,"3"-16"1,-3 16-17,-2-9-4,2 9-3,-9 0 0,-5 1-3,2 8-1,-6 4 0,0 7-1,-5 2 0,1 10-2,-7 4 1,6 9-1,0-1-1,1 6 1,1 1-1,8-1-1,-3-1 0,6-4 1,3-2-1,7-7-2,0-5 1,0-6 0,5 0-3,7-13-1,4 2-5,-8-9-23,11-3-5,-3-2-1,4-7-5,-2-7-1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0.9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49-2 37,'0'0'32,"5"-2"-7,-5 2-4,0 0-2,0 0-4,0 0-4,0 0 0,0 0-3,0 10-2,-1 0 0,-10 2-2,6 3-1,-6-2 0,4 7-2,2 1 1,-4-4-1,4 0 0,5 1 0,0-4 0,0-3-1,0-11-1,16 14 0,-9-14-1,7-5-4,3-1-4,-1-10-13,1-1-12,-4-4-3,4 0-1,-4-5-1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1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44 69,'-6'-15'34,"-3"4"1,0-1-16,9 12-5,-9-6-5,9 6-3,0 0-1,-5 5-4,5-5-4,0 11-7,0-2-22,0-9-3,13 12-1,-13-12-6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1.7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0 57,'0'0'34,"0"0"-3,-7 0-14,3 13-6,-6-2-2,6 7-2,-5 4 0,4 5-2,-2 1 0,-2 8 0,2 1 1,0 3-2,1 4-1,1-2 0,-4 3 0,4-1 0,-1-2-1,-4 0 0,2-1-1,-2-1 0,3-1 0,-2-7 0,2-1-1,1-5 1,-3-4-1,6-6 1,-1-6-2,4-10 0,-7 12-1,7-12-6,0 0-26,0-5-3,5-4-3,-5-4-1,2-1-6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4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5 85,'0'-7'37,"0"7"-3,-3 0-11,-4 8-14,-2 1 0,6 8-3,-7 2-2,3 4 0,-3 1-2,1 1 0,1-1-1,1-3-1,6-1-3,-8-7-6,9 1-27,0-14 1,0 0-4,0 0-2,14 0-3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5.1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91,'0'0'33,"-8"0"-1,8 0-24,0 0 0,0 0-5,0 0-1,0 0-1,0 0-2,0 0-2,0 0-6,0 0-22,5-1-2,-5 1-2,12-8-3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5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86,'0'0'34,"0"0"-2,0 0-22,0 0-5,0 0 1,0 0-4,0 0-1,0 0-1,0 0 0,0 0-1,0 0 1,0 0-2,0 0-8,0 0-19,0 0-4,0 0-2,9 0-3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5.8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5 91,'-9'6'34,"9"-6"-3,0 0-24,0 0-2,0 0 0,0 0-4,0 0-3,6-1-11,-6 1-18,9-3-2,-9 3-3,14-6-2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8.1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8483 1594 7123,'0'0'2145,"0"0"400,0 0-1600,0 0-337,16 0-80,-16 0 273,0-15-193,15 15 176,-15 0-223,0 0 47,15-15-176,-15 15 32,16-16-192,-16 0 81,15 1-129,-15 0-16,15-1-96,-15 1 16,16 0-64,-16-1 0,0 1 0,0 15-64,0 0 0,0 0 0,0 0-64,0 0 0,0 0 0,0 0 0,0 15 0,0-15-48,0 16 112,0 14 0,0-14 0,0-1 0,0 16 0,-16 0 0,16-16 0,0 1 0,0-1 0,0 16 0,-15-16 0,15 0 0,0 1 0,-15 0-80,15-16 80,-16 15-64,16-15 0,-15 15-16,15-15-64,-15 0 80,15 0 64,-16 0-144,1 0 144,-1 0 0,16-15 0,-15 15 0,15 0 0,-16 0 80,16 0-16,0 0 80,0 0-80,0 0 80,0 0 0,0 0 32,0-15 16,16 15 16,-16 0-16,15 0 0,1 15 80,-1-15-144,1 0 65,-1 0-1,0 0-80,16 0-64,-16 0 32,1 0-32,0 0-96,-1 0-192,0 0-145,1 0-399,-1 0-352,1-15-1954,-1 15-207,0 0-2466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6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1 101,'0'0'35,"0"0"-4,0 0-24,0 12-4,0-12-3,0 0-6,0 0-26,0 0-2,4 1-1,-4-1-3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7.9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0 83,'0'0'35,"0"0"-2,0 0-21,0 0-1,-9 1-3,5 9-3,-1 6 0,-6 2-2,0 4 1,0 5-1,2 2-1,-3 4 0,-1-1 0,8 2 0,-6-2-1,10-4 0,-3-1 0,4-4 0,0-7 0,9-3 0,-2-4-1,9-4-1,-5-3-1,1-2-2,6 0-6,-3-4-26,-5-3 1,1-5-5,2-2-2,-8 1 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8.1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22 81,'-7'4'37,"7"-4"-2,0 0-12,0 0-14,9 3-1,10-3-2,8-3-1,-5-1-2,10 0-2,-8 2-2,3-5-4,-3 7-9,-4-1-20,-1 0-3,-5-3-2,-4 1-3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8.3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18 96,'18'5'37,"-6"-3"-4,6 0-20,-2-2-6,4 0-1,-1 0-7,-1-5-9,5 1-23,-5 1-2,0-4-2,-5-1-3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8.5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85,'0'7'38,"-4"5"-2,-1 3-11,3 7-15,-7 0-2,8 8-3,-7 0-2,3 0-1,0 1-1,-2-5-3,1-1-3,1-9-9,3-1-22,2-15-1,0 8-3,0-8-2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49.3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89-1 59,'0'0'35,"-2"-9"-3,2 9-14,0 0-6,0 0-1,0 0-1,7 11-3,2 4 0,2-1-2,-2 7 0,6 4 0,4 5-1,-6 4-1,4 0 0,-4 5-2,1 4 1,-3-3 0,-4 7-1,-4-3 1,1 2 0,-8-3-1,-1 3 1,-9-7 0,-4 2-1,-1 0 0,-3-3-1,-4-1-3,-2-6-6,9-1-29,-10-4 0,10-2-4,-3-6-3,8-5-2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2:44.1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0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35 27,'-18'-17'32,"18"17"0,-11-8-13,11 8-3,-7-10-3,7 10-2,0 0-3,0 0-2,0 7 0,0 5-1,7 9-1,4 2 0,0 5 0,1 1 1,4 5-2,0-2 0,0 3-1,-3-5-1,1-1 0,0-4 0,1-2 0,-8-6-1,5 0 1,-6-6-2,-6-11 0,14 12-2,-14-12-4,7 0-8,-7-9-16,9-2-5,-7-6-2,0-3-1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0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327 7 60,'0'-8'34,"0"8"-4,-13 0-13,3 9-2,-5 16-3,-4-2-2,-1 12-3,-8 3 0,3 2-3,-8 2-1,8-1 0,-9-6-2,5-2 1,4-7-1,5-4-3,2-6-2,4-8-25,14-8-6,0 0-2,0-8-3,14-8-4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1.5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19 26,'-7'-10'23,"7"10"1,0 0-3,0 0-3,-4-9-4,4 9-2,0 0-1,-2 11-3,1-3-2,1 8-1,0 5 0,0 6 0,5 5-1,9 3 1,-7 3-1,11 0-1,0 0-1,7-1 0,-1-4-1,1-4 0,-2-7 0,-4-2 0,3-3-1,-8-6 0,-3-3 0,-11-8-2,12 7-3,-12-7-10,0 0-18,-3-12-3,-2-2-2,-3-4-2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8.4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8674 1309 8756,'0'0'2817,"0"0"-256,0 0-1648,0 0-401,15 16-176,-15-16 16,0 15 113,16-15 159,-16 31-112,15-16 64,0 1-79,-15 14-97,15-15-80,-15 16-48,15 0-16,1 0 96,-16 0-192,0 15 113,0-16-33,0 17-32,0-17-16,0 1-80,0 0 32,-16-1-48,16 2-48,-15-2 16,0 1-64,0-1-112,-16-14-64,16 14-128,0-14-208,0 0-465,-1-1-287,1 0-577,-1-15-1473,1 0-2705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1.8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349 0 73,'0'0'35,"-15"3"-2,-1 3-19,7 10-4,-10 1 0,1 11-3,-7 1-1,2 4 0,-8 3-3,6 4 0,-7-2 0,4-2-1,-1-4-1,8-5-3,1-2-2,2-12-19,5 1-11,13-14-4,-7 6-2,7-6-2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2:58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54.9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119 5 17,'0'0'20,"3"-9"-1,-3 9-4,0 0-1,0 0-3,0 0-3,0 0-1,0 0-3,0 0 1,0 0-2,-7-2 0,7 2 1,-4 12-1,4 5 1,-3-2 0,-4 7 1,1 5-1,3 2 0,-8 1 0,5 4-1,1-2 2,-6 5-3,6 0 3,-8 2-3,8-4 0,-6 4 0,6-2 1,-1-1-2,-3-5 0,8-4 0,-1-6 0,0-3 0,2-3-1,0-5 2,0-10 0,0 0-1,0 0 0,4-11-1,1-4 2,6-2-2,-4-2 1,7-7 0,2 0-1,4 0 0,4-1 1,4 4-1,-2 1-1,3 0 1,4 6-1,-8 3 0,2 6 0,-4 4 1,-3 3 0,-8 4 0,-1 5 2,0 8-2,-6-1 2,-5 5-1,0 2 1,0-2-1,0 1-1,-1 0 1,-1-3 0,-4-2-1,3-4 0,1-2-1,2-2-2,0-9-2,0 12-7,0-12-19,0 0-4,-4 10-4,4-10-2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58.3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117 20 23,'0'0'30,"2"-12"-11,-2 12-3,0 0 0,0 0-1,0-9-4,0 9-3,0 0-1,0 0-2,0 0-1,0 0-1,0 0 0,0 0-1,-5 7-1,5-7 1,-6 17-1,-1-3 1,0 2 1,5 3-1,-9 4 0,6 0-1,-4 4 1,0 2-1,0 2 1,2 0-1,0 0-1,-4-2 1,7-1 0,-5-3 0,4-2 0,3-3-1,0-1 1,2-8-1,0-1 1,0-10 0,17 12 1,-5-12 0,1 0-2,1-4 1,6-5 0,-2-1 0,0 3-2,0-5-2,-2 3-3,-9-1-4,5 2-19,-10-4-7,-2 3-2,-3 0-2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58.6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 19 41,'-12'-1'36,"5"-2"-3,-2 0-18,9 3-3,0 0-1,0 0-2,0 0-3,16-6-1,-2 1 0,6 5-3,-1 0 0,10 0 0,-7 0-1,4 2-3,1 5-9,-5-7-21,-1 3-2,-5-2-4,0-1-2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59.3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20 53,'0'0'33,"0"0"1,0 0-25,0 0 0,0 0-1,11-4-2,1 1-2,6 3 0,5-3-2,2 1 1,-3 0-1,9-1 1,-8 2-1,0-1-1,1 1-1,-7-1-2,-2 2-5,-3 0-12,-12 0-14,0 0-3,0 0-2,-3 9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9:59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29 78,'0'0'35,"9"2"-2,7-4-24,9 1-1,2-5 0,2 2-3,0 2-3,5-2-1,-3 3-4,-5-2-25,1 0-6,-3 2-2,-12-1-4,-1 0 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0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188 51 20,'5'-12'20,"0"2"0,-5 10-3,8-16-2,-8 16 0,1-12-3,-1 12-1,0 0-3,0 0-1,-9 5-1,4 8-1,0 0-1,-6 6-1,4 6 0,-6 5 1,2 0-1,1 4 0,-5-1-1,5 1 1,-5 3 0,-1-3-2,0-2 1,4-2 0,-3-2 0,5-5-1,-1 0 1,2-5-2,5-1 1,1-1-1,3-4 1,0-1 0,0-11 0,18 15 1,-6-12-1,6-3 1,7 0 0,2-4-1,2 0 0,1-5 0,4 3 0,0 0-2,0 1 1,-9 0-1,2 3-1,-6-3-5,1 5-14,-8-2-15,0 0-1,-3-5-3,5-1-3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1.3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157 80 59,'11'-13'34,"0"2"-6,-6-3-17,7 5 1,-8-4-2,-4 13-2,9-14 1,-9 14-4,0 0-1,-11-8 0,-5 8-2,2 6 1,-11 2-1,-2 5-1,0 4-1,0-2 1,6 3 0,1 1-1,6 0 1,7-1-1,7-3 1,7 1-1,4-2 0,8 0 1,3-1 0,3 1-1,-2-1 1,-1 2-1,-1-5 2,-8 4 0,-5-2 0,-2 3 0,-6-1 0,-7-2-1,-6 3 1,-3-5 0,-2 0-2,0-3-1,0 0-1,1-6-2,8 4-8,-4-5-24,13 0 0,-14-3-4,14 3-4,0-11 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1.6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125 1 50,'0'0'35,"0"0"-1,0 0-12,-3 8-12,-5 7-1,1 7-2,-2 4-1,0 4-1,0-1 0,-1 5-1,-3-5 0,4 2-1,2-7-1,-4-2-1,4-3 0,0-6-1,0 0-3,7-13-7,-7 9-16,7-9-8,0 0-3,-2-12-2,2-1-2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28.9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8853 1470 11573,'0'0'3298,"0"0"-17,0 0-1984,0 0-481,0 0-191,0 0-161,0 0-112,0 0 0,0 0-352,0 0-208,0 0-288,0 0-417,0 0-399,0 0-2114,0 0-2785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1.8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55 88,'0'0'36,"7"-10"-2,8 5-24,13 2-2,5-3-2,10 3-1,-6-3 0,10-1-2,-4 0-2,-4 3-2,-7 4-2,-9-4-6,1 4-17,-12 0-8,-1 4-3,-11-4-4,12 1 2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2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174 0 50,'0'0'35,"1"6"-2,-1-6-13,0 17-10,-3-8-1,-3 10-1,-2 0 0,2 6-3,-8 4-1,3 1 0,-7 2 1,2 2-3,-2-5 0,4 1-1,-4-5 1,2-3-2,5-3 1,4-7 0,7-12 0,-9 8 0,9-8 0,0-6-1,9-5 0,0-7 1,2-3-1,5-3 0,2-7-1,-2-4 1,3-3-1,-2 1 0,0 2 1,0 2 0,-5 4-1,-1 6 0,-2 13 0,-9 10 0,9 2 1,-7 11-1,-2 9 2,0 4-1,0 1 0,0-2 2,0-2-1,5-3 0,4-7 0,-2-2 0,9-11 1,2 0-1,5-6 0,2-7 0,0-2 0,2-4-1,-2-5 1,-3 2-1,-3 1 0,-1 1 0,-7 5 0,-4 3-1,-7 12 0,0 0 1,0 15-1,-2 3 2,-14 8-2,4 5 2,-6 3 0,0 3 0,-2 0 1,2-3-2,0-2 1,2-4-1,6-3 0,-1-7-2,4-1 0,0-9-2,7-8-4,0 0-9,0 0-18,0 0-2,1-8-4,7-8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03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310 32 40,'0'0'34,"3"-12"0,-3 2-19,0 10-1,-2-11 0,2 11-4,0 0-1,-14 0-3,5 0-2,-1 8 0,-8 6-1,4 2 1,-10 6-1,5 5-1,-6 5 0,2 2 0,0 5 0,2 0 0,-4 0-1,5 4 1,1-4 0,4 5-1,3-2 0,1-1 0,6 2 0,3 0 0,2-1-1,0 2 0,2-7 0,5-1 0,4-6-1,-1-4-2,3-3-5,-6-8-24,7-4-5,-5-8-4,0-3-2,-9 0-1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0.7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1 28,'0'0'32,"0"0"0,0 0-14,0 0-2,0 0-2,0 0-3,0 0-3,0 0-1,0 0 0,0 0-2,-9 3-1,9-3 0,-7 11-1,5-1 2,-5-1-2,2 8 0,-3-2 0,-2 7-1,1-2 1,1 10-1,0-3 0,0 4-1,-1-1 0,8-1-1,-1-1 0,2-2 0,0-1 0,2-9 0,7-2 0,0-6 1,1-1-1,-1-3 0,9-4 1,-5 0-2,1 0 0,2-5-2,0 0-3,-3-4-8,0-3-23,-6 0 0,0 1-3,-5-8-3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0.9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18 76,'-13'1'35,"13"-1"-1,-14-1-22,14 1-3,0 0 2,9-2-4,3-4-2,8 6 0,-2-4-2,7 4-1,-2-1-1,2-1-2,0 2-2,-5-3-7,1 2-24,-6 1-1,-1 0-3,-5 0-3,-9 0 3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1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36 110,'0'0'35,"14"-4"0,-3-5-30,5 5 1,2-1-2,4 0-2,-2 1-1,1 2 0,-1 2-2,-4-2-1,-2 2-5,-14 0-11,16 0-17,-16 0 0,15-1-4,-15 1-2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1.5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0 110,'0'13'37,"-5"1"-3,0 5-27,3 5 0,2 5-2,-2 0-2,-3 6 0,0 1-2,3-3 0,0-4-2,-1-4-1,3-3-4,-7-7-19,7-7-11,0-8-1,0 0-4,7-6-1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1.7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97,'15'5'37,"-6"7"-1,-4 4-25,4 9-5,-5 4 2,-1 2-3,-3 4-2,-3-2-1,-12 0-4,-5-11-23,5-4-9,-7-4-5,4-8-1,2-6-5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3.1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146 17 15,'0'0'19,"9"-8"-1,-9 8 0,0 0-2,5-9 0,-5 9-1,0 0-2,0 0-3,0 0-1,0 0-2,0 5-1,0 5-1,-5 4 0,1 8-2,-1 3-1,-2 7 1,-1 5 0,0 3 0,-1 0 0,0 6 1,-5-8-1,2 2 0,-1-4 0,1-4-1,-1-6 0,4-3 0,-4-4 0,8-6-1,0-2 1,5-11-1,-7 8 0,7-8-1,0 0 1,0 0 0,0 0 0,-4-4-1,4 4 1,0-15-1,0 5 0,5-2 0,6-6-1,2 1 0,3 1 0,7-4 0,-1 3 0,3-1 0,1 4 0,-3 0 0,0 7 0,-1 4 0,-1 3 1,-8 3 0,1 6 0,0 5 1,-10 1 1,-1 5-1,-3 2 1,0-3 0,-3 2 0,-1-4-1,-8-1 1,3-1-2,-2-4-1,4-1-1,0-1-3,7-9-6,-7 9-22,7-9-5,0 0-2,0 0-5,0 0 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4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10 72,'0'0'36,"3"-11"-3,-3 11-21,0 0-3,0 0 0,0 0-2,0 0-3,0 0-1,-8 10 1,6 0 0,-1 4 0,-8 3-1,5 5 1,-6 3-1,-2 3-1,4 2 1,-5 2-2,1-1 1,4 1-2,1 0 1,6-5 0,-1-3-1,4-4 0,0 0 0,5-6 1,2-2-1,3-3-1,-1-6 0,3 0-1,2-3-2,-3 0-5,-4-8-20,5-1-9,-5-6-1,0-1-3,0-2-2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1.15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3318 1963 6643,'0'0'2241,"0"0"352,0 0-1424,-23 0-369,23 0-112,0 0-47,0 0 63,0 0-192,0 0-95,0 0-33,0 0-144,0 0-160,0 0-80,0 0-80,0 0-160,0 0-225,23 0-239,-23 0 304,0 0-2289,0 23-2594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4.4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27 77,'-11'4'37,"11"-4"-2,0 0-13,11 0-15,3-3-1,9 3 1,1-5-3,8 5-2,0-4-2,-1-4-6,3 8-17,-7-1-11,-2-2-3,-6-1-2,-1 2-2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4.7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43 96,'11'0'38,"3"-2"-4,4-8-23,4 5-6,-3 0 2,6 0-4,-5 2-3,-2 1-5,0 2-12,-4 0-18,-3-3-1,1 3-3,-3-8-2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4.9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52 0 96,'2'6'36,"-2"8"-1,0 4-24,-5 1-3,-1 9 0,1 2-4,1 1 0,-7-3-2,6 3 0,-4-3-2,6-9-1,1 1-3,-2-8-4,4-1-20,0-11-8,7 0-2,2-6-6,-2-6 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0:15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39 9,'0'0'30,"0"-11"2,0 11-14,7-13 0,-7 13-3,5-10-4,-5 10-3,0 0-1,13-5-1,-13 5-1,9 0 0,2 9 1,-6-2-2,8 6 0,-2 1 0,5 5-1,-2 5 0,2 4 1,0 1-2,3 3 0,-2 0-1,-5 1 1,3 1 0,-1 0 0,0 1-1,-8-2 0,1 1 0,0 1 1,-7 1 1,0-1-1,-7 1-1,0 2 1,-8-2 0,5 1-1,-8-2 1,-4 1-1,4-4 0,-5-2-2,6-2-1,-1-5-5,9 4-21,-9-7-9,5-5-4,-1-5-3,5 2-2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9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8 25,'0'0'29,"-4"-9"-4,4 9-7,0 0-4,0 0-6,0 0-2,0 0 0,-2 7 0,2-7 0,2 17 0,2-1 0,8 4 0,-6 0 0,10 6 0,-6 1-2,5-1-1,-3-1 0,4 0-2,-5-2 1,-1-1-1,-1-3 0,0-7-1,0 2 0,-2-2 0,-7-12 0,11 11 0,-11-11-2,9 5 0,-9-5-3,0 0-7,11 0-20,-11 0-3,0 0-3,8-11-1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59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360 6 70,'0'0'31,"-7"-6"1,-2 4-24,0 5-3,-4 7 0,-3 10-1,-7 2 0,3 8 1,-5 0-1,2 5 0,-4-2 0,4 3-1,-2-6 0,1-1-1,5-2-1,1-5 0,0-4-1,7-1-1,-1-3-3,-1-6-6,13-8-24,-11 14-1,11-14-2,-14 5-3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03.6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44 55 41,'0'-16'37,"2"6"-1,-2 10-17,0-16-6,0 16-3,2-13-2,-2 13-1,0 0-2,0 0-2,0 0 0,0 0 1,2 15-2,-2 6 3,0 1-3,-4 4 1,0 6-1,-2 4 0,-1-1 0,1 3-1,2-2 0,-3-7 0,1 2 0,4 0-1,0-9 1,2-5-2,0 0 1,0-3 0,0-14 0,6 17 0,-6-17 0,0 0 0,15 7-1,-15-7 0,21 0-1,-12-3-1,8-1-5,-3-10-7,8 5-19,-12-5-5,5 3-2,-9-5-2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03.9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53 50,'-8'3'36,"8"-3"1,-19 0-21,19 0-2,0 0-4,10 5-1,1-5-3,6 0-2,4-3-1,3 1 0,1-4 0,-2 1-2,5 0-5,-3-4-13,3-1-18,-7 6-4,0-5 0,-4 0-5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04.8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-1 201 17,'0'0'29,"0"0"-6,0 0-8,0 0-2,0 0 0,0 14-2,0-14-3,0 0 0,0 0 0,0 0-1,0 0-1,0 0-1,0 0 2,0 0-2,0 0 0,0 0-1,0-14-1,0 14 1,5-19-1,-5 19-1,12-18-1,-8 7 0,3-3 0,8 0 0,-7-1 0,7-1 0,6-1-1,-4-2 1,-4 7 0,6-3-1,-2 3 1,-7 3 0,-10 9-1,17-10 1,-17 10 0,0 0 0,13 13-1,-11-1 1,0 8-1,3 3 1,5-3 0,-6 9 0,1-8 0,5 3 0,-1-7-1,3-2 1,-1-3 0,8-7-1,-6-2 1,2-3 0,2 0 0,2-4-1,-7-5 1,1 3-1,0-1 1,2-2-1,-1 4 0,3-7-2,0 6-1,-4-14-11,10 10-26,-4-8 1,3 1-6,-1-5-3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17.4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357 102 24,'8'-14'30,"-8"14"-10,5-14-5,-5 2 0,0 12-2,0-18-5,0 18 0,0-21-3,0 21 2,-7-17-2,7 17-1,-19-6-1,2 6 0,2 0 0,1 6 0,-6 3-1,1 4 1,-2 3-1,4 0 0,0 4 0,5-1-1,-3 1 1,8 3-1,-3-1 1,1 4-2,7 2 2,2 3-2,0-3 1,0 0 0,0 2-1,0-3 0,4-2 0,3-2 0,-7-3 1,2-4-1,-2-4 1,0-2-1,0-10 2,-11 17-1,1-8 0,-1-2 0,-2 2-1,-1-3 1,-3-1-1,-2 8 1,4-10-1,2 5 0,-2 1 0,15-9 0,-15 18-1,9-8 1,6-10 0,-2 23 0,2-10 0,0 2 0,2-2 0,4 2 0,1 3 1,-3 2-1,-4 2 0,2 0 1,0-3 0,-2 7 0,0-5 0,0 1 1,0-4-1,-2-3 0,2 1-1,0-3 1,0-1-1,0-12-1,19 13-1,-12-12-3,18 8-9,-8-9-22,10 0-2,1-9-4,0 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1.6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3610 1894 5298,'0'0'1201,"0"0"656,0 0-817,0 0-415,0 0-49,0 0 0,0 0 64,0 15-111,-15 1 79,15-16 0,0 16 49,0-1-97,-15 0-32,15 1-128,0-1 144,-16 16-143,16 0-97,-15 0-80,15 0 0,-15 15-80,15 0-64,-16 1-16,1-1-64,0 0 0,-1-15 96,0 15-96,1-30 0,0 15 0,-1-1 0,16-14-96,-15-1-48,15 0-224,0-15-240,0 0-257,0 0 33,0 0-2017,0 0-2386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17.9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280 1 46,'0'0'35,"0"0"-1,0 0-17,-13 3-5,11 13-3,-6-1-1,4 12-2,-5 9 0,-2 12 0,-1 8-2,-5 6-1,-2 3 0,0 4 1,-9-3-2,5-4 0,-3-9-1,3-9 0,-2-12-1,8-6 0,2-7 0,6-9-3,9-10-2,0 0-8,0-7-22,7-7-4,12-8 0,-4-6-3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18.3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0 103 39,'10'-17'35,"-5"-2"0,9-3-15,3 10-8,-4-4-1,15 11-2,-11-5-2,12 8-1,-3 2-1,1 3 0,3 10-1,0 4 1,-5 4-2,-2 2 1,-1 3-1,-3-1 0,-13 4-1,0-7 0,-6 4 0,-8 1-1,-5-4 0,-6 2 1,-4-5-2,-9-2 1,4-1-1,-8-4-1,7-1-2,-7-4-2,12 1-11,1-9-22,6 3-2,17-3-2,-2-9-3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19.6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13,'0'0'28,"0"0"2,0 0-15,0 0-4,0 0 0,0 0-2,0 0-3,0 0 0,0 0-1,-10-1 0,10 1 1,-5 5-1,5-5-1,-4 15 1,2-5-1,0 1 1,2 8 0,-2-3-1,2 3-2,-2-5 1,2 5-1,0-5-1,0 0 0,0-3 0,0-11-1,4 12-1,-4-12-5,15 5-17,-15-5-12,25-6-1,-14-6-4,2-1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19.8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 84,'-13'-9'36,"13"9"-4,0 0-22,0 0-4,0 0-2,0 0-4,11 9-18,1-4-15,7 6-2,-4-3-2,4 6-3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20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56,'0'0'37,"-6"12"0,6-12-19,0 0-7,0 0 0,0 0-3,-9 12-2,9-12-1,-4 21-1,2-6 0,-5-1-1,1 6 0,-7 2-1,9-1 0,-4 0 0,-1 0 0,5 1 0,4 0-2,0-7 1,0 5-1,2-9 1,9 5-1,-1-7 0,9-3-2,0-3 0,-2-3-3,13 0-6,-15-6-27,10-6 1,-12-2-5,0 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20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68 87,'0'0'37,"0"0"-1,0 0-23,9-5-5,6 4-3,6-4-3,4-2-6,13 3-22,-6-6-8,4 1-4,2-3-3,-4-3 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1:21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36 30,'0'0'34,"0"0"-2,0 0-10,0 0-8,0 0-2,0-12-3,0 12-2,17-8 0,-8 3-1,-9 5-1,17-7-1,-3 4 0,-3 3-1,2 0 1,-1 0-2,1 6 0,0-2 0,2 8 0,0 1-1,-5 0 0,3 0 0,-5 3 1,-3-1-1,-1 0 1,-4 3-1,-4-3 1,-7 5 0,-2-5 0,1 3 0,-7-4 0,4 4-1,2-5 0,-4 2-1,9-4 1,-1 0-1,3 2 0,4-4-1,-1 3 1,-1 2 0,2-1 0,2 1 0,0 2 0,0 1 0,0 2 0,0 0 0,0-3 0,0 3 1,2-3-1,2 2 0,1 2 0,-3-5 0,2 6 0,0-2 0,1 5 0,-1 1 0,-2 5 0,-2-3 1,0 3 0,0-1 0,0-4 1,-2-2-1,-9-2 1,3-3 0,-11-6-1,4-3 0,-4 0-3,-5-7-8,12 6-22,-12-8-8,5 0-3,0-5-3,7 0-4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10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25 44,'0'-13'36,"0"13"-2,0 0-18,0-12-6,0 12 1,0 0-2,0 0-3,0 0-1,0 0-1,0 12-1,4 4 0,7-1-1,-3 7 1,7 4 0,2 6 1,0 0-2,4 1 0,0 3 0,3 0 0,5-4 0,-5 3-1,-3-6 0,0 2 0,-4-3-1,-2-2 1,2-1 0,-9-2-1,5-5-1,-7-4-2,5-4-4,-11-10-25,8 0-5,-3-6-3,3-12-4,-6-10 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11.2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508 16 76,'0'0'36,"0"0"0,-16-16-26,16 16-4,0 0 2,0 0-2,-15 5-1,15-5-2,-13 20 0,2-1 1,-3 4-1,-3 6 0,-11 5 0,-4 4 0,-4 4 0,0 6-1,-6 3 1,-3-1-2,3 1 0,2-9 0,2-4-1,10-8-1,7-4-3,0-11-7,16-2-27,5-13-1,0 0-4,-8-5-3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34.9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130 41 19,'0'0'25,"2"-11"-2,-2 11-3,2-10-2,-2 10-1,0-11-2,0 11-2,0 0-2,0-9-1,0 9-2,0 0 0,0 11-1,-2 3-2,-3 7-1,-1 6 0,1 7-1,1 8 1,-5 5-1,1 3 0,-2 5-1,3-3 0,2-2-1,-6-1 1,5-4-1,-3-4 0,4-2-1,-1-6 0,-4-1 1,4-6 0,3-4-1,-5 0 0,5-6 1,-1-5-2,4-11 1,-2 12-2,2-12-2,0 0-3,0-7-9,0-2-23,4-9 0,1 0-4,5-6-2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1.9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3479 1956 7251,'0'-15'2353,"15"-1"193,1 0-1826,-1 1-224,0 15 32,17 0 81,-17 0 15,0 0-128,16 0 128,-16 0-159,16 15-65,-16 1 32,1 0-48,0 15-96,-1-16 0,0 0 65,-15 1-81,0-1-16,0 16 0,0-16 80,-15 1-144,15 0 80,-15-1-80,-1 1 65,16-1-129,-16 0-32,-14 1-16,14-1 32,-14 1-112,14-1 48,-14-15-48,14 15 0,-15-15-160,16 0-144,-1 0-257,1 0-255,15 0-337,0 0-255,0 0-1906,0 0-2624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35.6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77 186 20,'0'0'33,"-2"-16"-1,2 16-9,-4-14-6,4 14-2,0-21-2,0 21-3,0-17 0,0 17-3,4-18 0,5 11-1,-5-5-2,1 1 0,4-1-1,-1-1 0,5 2-1,-6 2 0,8-1-1,-4 2 0,2 2 1,3 6-1,1 0 1,1 2-1,2 5 0,1 7-1,3-3 2,3 8-2,-5-3 1,-1 4 0,-1-1-1,0 1 0,-3 1 1,-3 2 0,-6-3-1,3 4 1,-9-3 0,-2-2 0,0 3 1,-12 1-1,1-2 0,-7 1 1,-10 1-1,3-7-1,-10 6 1,-2-3-1,-4-4 1,3 1-1,-1-5 0,2-3 1,4 1-1,7-5 1,4-3-1,4 2-1,3 0-3,4-5-8,11 2-26,-2-10-1,8 0-5,1 0-2,13-10-4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37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205 17 6,'0'0'14,"0"0"0,0 0-1,0 0 3,4-8-3,-4 8-1,0 0 1,0 0-2,2-10 0,-2 10-2,0 0 0,0 0-2,0 0 0,0 0 0,0 0-2,0 0 1,0 0-1,0 0-1,0 0 0,0 0-1,0 0 0,-6 0-1,6 0 0,-9 10 0,9-10 0,-13 11-1,2-5 1,4 5-1,-4-1 1,4 1 0,-6 3 0,7-2-1,-6 4 0,4 1 0,-5 3 1,6 1-1,-6 0 0,6 7 0,-4-3-1,5 4 1,-5 1-1,6-1 1,-1 0-1,-3 2 2,5 0-2,1-2 1,-3 1 0,3 0 0,1-2 0,0 2 0,2-4 0,0 0-1,2 0 1,0 0-1,7-5 0,-6-2 0,1 0 0,5-8 0,-3 3 0,-6-14-1,16 15 0,-16-15-2,13 13-9,-13-13-25,11 3-2,-11-3-2,11 0-5,-11 0-1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55.8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173 11 44,'4'-12'27,"-4"12"-5,0 0-6,0 0-3,0 0-4,0 0-2,0 0-1,-4 7-1,4-7-1,-3 17 0,-3-3 0,1 3 1,-2 2 1,3 2-3,-9 4 1,8 5 0,-8 0-1,6 3 0,-4 4 0,3 0 0,-5 0-1,7 0 1,-5-1-1,6 3 0,-4-6-1,1-2 1,3-6-1,-2 4 0,1-5 0,4-1 0,-3-8 0,1 2 0,-1-8-1,3 4 1,2-13 0,-4 10-1,4-10 0,0 0 0,0 0-2,0 0-1,0 0-5,0 0-20,0 0-8,0 0-3,0-6-3,4-3-2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58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61 124 88,'0'0'36,"0"0"-2,4-14-24,-4 14 0,13-16-3,-4 4 0,-4 0-3,4 1 0,1-2-2,-2 1 1,-1-1-1,1 4 0,-8 9 0,3-12 0,-3 12-1,0 0-1,0 0 0,0 0 1,0 0-2,-2 9 2,2 9-2,-3-4 1,-1 8 0,2 2 1,0 0-1,2 0 0,-3 0 1,3-5-1,-2-1 1,0-1-1,0-5 1,-4 0-1,6-12 1,-13 17-1,0-11 1,0 0-1,2-2 1,-5 1-1,5-3 0,0-1 0,1 0 0,10-1 0,-11 0 0,11 0 0,0 0 0,0 0 0,0 0 0,4 0 0,7 0 1,6 0-1,-3 0 1,5 1 0,3-1 0,0 0-1,-3 0 0,-1 0 0,-1 0-2,-6 0-1,7 0-6,-18 0-19,19 0-8,-19 0-2,18-3-5,-18 3-2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59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0 85,'0'0'36,"0"0"-3,0 0-20,0 0-4,0 0-2,0 0-5,0 0 0,0 0-1,0 0-3,-6 7-3,6-7-15,0 0-12,0 0-5,0-5 1,0 5-3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59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9 100,'0'0'34,"0"0"-3,-8 3-22,8-3-5,0 0-3,0 0-3,8-1-4,-8 1-12,0 0-14,10-7-3,-10 7-1,9-5-1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7:59.9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0 100,'0'0'37,"0"0"-1,0 0-23,0 0-4,0 0-3,0 0-3,0 0-2,0 0-2,0 0-4,0 0-5,0 0-19,11 3-7,-11-3-2,12-1-2,-12 1 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00.1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79,'0'0'36,"0"0"0,0 0-17,0 0-9,0 0-4,0 0-1,0 0-7,0 0-2,0 0-10,11 1-18,-11-1-3,11 0-3,-11 0-1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00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80,'0'0'37,"2"8"-2,-2-8-10,0 0-18,0 0-2,0 0-2,0 0-3,0 0-5,0 0-2,0 0-9,0 0-17,11 6-3,-11-6-1,7 0-1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03.0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38 115,'0'0'37,"0"0"-2,7 3-25,6-3-4,5 0 0,1-3-2,6 0-1,3-1-2,-2 2 0,-1-1-3,-1-2-3,-2 5-7,-5-5-24,-3 4-1,-3-3-3,0-2-3,-2 1 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2.3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3926 1886 5651,'0'-15'1600,"0"0"545,0-1-1168,0 16-177,0-15-64,-15 15 1,15 0-113,0 0-176,0 0 241,-15 15-225,15-15-32,-16 16-32,1-1 144,0 0-223,15 1 143,-16-1-160,1 0-16,-1 16 16,0-16-16,1 1-80,15 15 81,-15-16-1,-1 1-80,16 14-32,0-14 80,-15 14-112,15-14-16,0 15 0,15 0-64,-15-1 96,16 1-96,-16 0-64,15 0 48,0 0-48,1-16-48,0 0-240,-16 1-304,15-1-353,1-15 129,-1 15-2369,-15-15-2818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03.2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0 109,'-5'9'36,"1"3"0,-5 2-25,6 3-3,-6 5-2,3 1-2,-3-2-1,3 2-1,1 0-3,0-5-3,3-1-7,-2-5-25,4-12-1,0 0-2,9 0-4,-2-9 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03.7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60 0 77,'0'0'36,"0"0"0,0 0-14,3 6-13,8 10-1,-2 0-1,6 7-2,0 8-1,3 5 1,0 7-2,-1 2 1,-6 3-1,0 1-1,-9 3 1,-2-5-2,-6-1 2,-7-1-2,-7-2 1,0-5 0,-9-2-3,3-6-3,8 1-16,-6-8-17,6-4-3,3-11-4,15-8-4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32.0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136 8 83,'0'0'36,"0"-9"-10,0 9-13,0 0-3,0 0-1,-7-2-4,7 2-2,0 0 0,0 0 0,-7 7-1,7 3 0,-4-2 1,1 5-1,1 4 1,-5 3 0,-1 1 0,3 2 0,-6 2-1,4 4 0,-7 1 0,6 3 0,-4 0-1,5 3 0,-7-5 0,9 2 0,-1-6 0,1 1-1,3-4 0,2-6 0,0-2 0,3-6 1,7 1-1,-3-6 0,9-1 1,-1-4-1,4-2 1,2-4 0,-1-5-1,1 2 0,1-4-2,-6-1-2,5 5-8,-10-7-24,-6 7-3,-5-7-2,0 5-2,-3-3-2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32.3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22 102,'-11'2'36,"11"-2"-1,0 0-26,4 0 1,10 0-3,1 0-2,5 0-1,0-1-1,4 0 0,7 1-2,-6 0-1,8 0-4,-11-3-27,9 1-5,-9-2-4,-2-1-2,-3-3-5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33.4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113 6 46,'0'0'35,"0"-9"-1,0 9-13,0 0-6,0 0-2,0 0-3,0 0-4,0 0 0,0 0-3,0 0 1,0 9-1,0-9-1,-2 16 0,-4-1 0,3 1 1,-5 1-1,2 7 0,-5-1 1,4 1-1,-6 2 1,2 0-2,2 1 1,-1-3-1,3 0-1,-2-3 1,5-1-1,2-3 0,-1 3 0,3-8 0,0 1 0,0-13-1,11 11 2,-11-11-1,18 5 1,-3-5-1,1-1-1,-1-5-1,2 1-2,2-7-7,-1 3-26,-1-4 0,-4-2-5,-4 1-1,-4-3 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18:33.7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25 101,'0'0'37,"-10"0"-2,10 0-22,0 0-7,10-8-1,-1 5-2,1-1-1,6 2 0,4 0-1,-2 0 0,2 0-1,2 2 0,-3-3-3,1 3-8,-3 3-25,-4-2 0,2 0-3,-8-1-4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3.3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 64 15,'-2'-14'18,"2"14"-1,-6-12 0,6 12 0,-1-17-4,-1 8 2,2 9-3,-2-12-1,2 12-1,0 0-2,0 0-1,0 0-1,0 6 0,0 5-2,2 7 0,-2 2-1,5 5 0,6 5-1,-5 8 1,7-3-1,-4 4-1,4-2 1,1 4-1,-4-3 0,2-4-1,-1-2 1,0-2 0,2-5-1,-7-4 1,3-1-1,-2-8 0,-3 2 1,-4-14-1,11 13 0,-11-13-2,0 0-2,2-9-5,-2 9-5,0-24-21,0 6-1,0-7-3,0-1-1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3.6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330 28 37,'0'-12'35,"0"3"0,0 2-14,0 7-5,0 0-3,0 0-3,-14 1-2,8 11-2,-7 3-2,4 3 0,-9 7 0,-2 5-2,-4 4 0,-4 1 0,1 2-1,-3-1 1,-3-1-2,8-5 1,-1-5 0,2-2-1,8-7-1,5-2-3,5 1-15,6-15-16,0 0-1,11-8-4,6-5-3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4.8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5 26,'0'0'32,"0"0"-3,-9-5-11,9 5-3,0 0-2,0 0-3,0 0-1,-7 5-3,7-5-1,0 22-1,5-8 1,5 9-2,-4 6-1,5 6 1,0 4-1,1 4 0,3-4-1,1 2 1,-6-2-2,3-5 1,0-6-1,-7-3 1,5-7-1,-7-2 2,3-5-2,-7-11-3,8 8-2,-8-8-8,2-8-20,2-5-2,1-5-1,1-6-4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5.1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351 13 67,'0'-14'35,"0"14"-7,0 0-14,-7-5-4,3 11 0,-11 6-2,1 9-3,-4 3 0,-2 8-2,-2 4 0,-7 4 1,-3 5-2,0-5 0,-3 0-1,4-5 0,2-6-1,0-9-3,13-1-8,-4-9-22,20-10-1,0 0-4,1-7-3,12-10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6.1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5565 1701 6947,'0'0'2449,"0"0"177,0 0-1698,0 0-240,0 0 81,0 0-49,0 0-64,0 15 49,-15-15-241,15 0-16,0 0-64,-15 16-16,-1-1-96,16-15 81,-15 15-1,0 1-96,-1 0 0,0-1-48,1 0-80,0 1-64,-1-1 0,1 0-64,0 1 0,-1-1 0,1 0-64,0 1 0,-1 0-128,1-1-80,15 0-112,-16 1-176,16-1-161,0-15-175,0 0-161,0 15 33,0-15-1938,0 0-2160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4.7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3950 1909 4786,'0'0'993,"0"0"639,0 0-687,0 0-33,0 0-159,0-15 47,0 15-144,0 0 17,0 0-289,0 0 128,0 15-192,0-15 32,0 0 64,15 16-47,-15 0-1,16-1-112,-1 1 96,0-1-208,1 0 128,-1 1-80,0-1-32,1 1-80,-1 14 1,-15-14-1,16 0-80,-1-1 80,-15 16-80,16-31 0,-16 15 80,0 1-80,15-1 0,-15 1 0,0-1 0,0-15 0,15 15-80,-15-15-161,0 0-191,0 0-240,0 0 144,0 0-2258,0 0-2176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6.1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70 27,'-8'-13'31,"6"3"0,0-2-13,-7 2-5,9 10 0,-7-19-3,7 19-3,0 0-2,-13-6-1,13 6-1,-6 13-1,6 2 1,0 7 0,2 0 0,5 8 0,3 2-1,6 4 0,-3-1 1,2 1-1,0-3 0,2-1-1,0-4 0,-6-3-1,0-6 2,-4 0-2,-3-7 0,2 3-2,-6-15 0,2 10-2,-2-10-5,0 0-7,1-9-17,-1-7-1,4-1-4,0-8-1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2:46.3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253 8 53,'0'-9'33,"0"9"-1,0 0-17,0 0-3,0 0-3,-11 3-3,5 12-1,-5 6-2,-3 5 2,-1 5-2,-7 5 1,2 3-2,-6 1 1,1-3-2,-1-4 0,8-2-1,-2-7-2,3 1-7,5-11-24,2-5-1,10-9-4,0 0-1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27.1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46 1,'0'0'23,"0"0"-6,0 0-6,0 0-1,0 0 0,0 0-1,0 0-1,0 0-2,0 0-1,0 0-2,0 0 1,0 0-1,0 0 0,9-2 2,4 0-1,2-2 0,3 2 0,2-3 0,8 0-1,3-2-1,-2 2-1,4 0 2,-2 1-3,-4 3 1,1-2 0,-8 3-1,2-1 1,-11 1-2,2 0-1,0 1-3,-13-1-2,0 0-10,2 8-12,-2-8-2,-15 10-2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27.5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37,'8'0'29,"-8"0"-1,16-4-19,-1 4-3,0-5 2,-1 3-2,-1-1 1,6 2-3,-1-3-2,0 4 0,3 0-1,-1-1 0,0-1 0,2 2-2,-2 0-3,-5-3-14,2 1-12,-1 1-1,-3-5-1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34.1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0 153 30,'0'0'19,"0"0"-1,0 0-1,0 0-5,0 0 0,0 0-3,2-6-3,-2 6-1,7-16-1,3 7-1,-5-1-1,8-5 0,-4 6 0,6-7-2,1 4 2,2 1-2,1-4 1,-1 7-2,2-1 2,0 3-2,-1 0 1,1 4 0,-4 2 0,3 0 0,-10 4 0,3 3 0,3 4 0,-9-5 1,3 6-1,-4 1 1,1 1-1,-6 4 2,2-2-2,-2 2 2,0 3-1,-2-4 0,-4 5 1,1-4-1,-3 2 1,1 0-1,-6-5 1,6 4-1,-6-3 0,0 2 0,4 1 0,-7-4-1,5 5 1,0-6 0,-4 5-1,0-2 1,6 2 0,-3 0-1,-1-3 1,4 1 1,-2-3-2,3 1 1,1-2 0,1-1 0,1 0 0,1-3 0,4 0 0,-3 3 0,-1-4 0,2 0-1,2-8 0,0 14 1,0-14-1,-2 9 0,2-9-1,0 0-1,0 0-3,0 0-7,0 8-19,0-8-4,0 0-2,0 0-1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4:23:34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4,'4'9'10,"-4"-9"3,0 0 0,0 11 1,0-11-3,0 0-2,0 0-2,0 0-2,0 0 0,0 0-1,11-6 0,-11 6-1,0 0 0,4-14 0,-4 14-1,0 0 1,0 0-1,0 0 0,0 0-1,0 0 0,0 0 0,0 7 0,0-7 0,0 13 0,0-13 0,1 10-1,-1-10 2,0 0 1,4 8 1,-4-8-1,0 0 1,0 0 1,0 0-1,0 0 1,0 0-1,6-6-2,-6 6 0,0 0 0,0 0-1,0 0-1,0 0 0,0 0-3,0 0-20,0 0-9,11 0-4,2 0-2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4:58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155 21 41,'2'-10'32,"-2"10"-9,0 0-2,0-12-5,0 12-3,0 0-2,0 0-4,0 0 1,0 0-3,0 0-1,-4 7 0,3 0-1,-1 9 0,-2-4 0,-1 9-1,0 2 1,0 6 0,0 1 0,-4 8-2,2 5 1,-1 9 0,-3 0-1,1 1 1,-2 2-2,3 0 1,-3-7-1,4-3 1,-3-9 0,4-5 0,-1-7 1,4-8-1,-1-2 0,5-14 0,-5 13 1,5-13-1,0 0-1,0 0 0,0-9 0,5 1 0,-1-4 0,3-1 0,3-4-2,2-1 2,2-3-1,5-3 1,5 4-1,0-2 1,3 0 0,1 5 0,0 0 0,-4 6 0,-4 2 0,-2 7 1,-3 2-1,-5 7 0,-3 4 1,0 5 0,-7 5 0,2 4 0,-2 1 1,0 2 0,-7 3 0,2-1 0,0-5 0,-4-2-1,6 0 0,-2-8 1,3-1-1,-3-6-1,5-8-1,0 0-2,0 9-7,0-15-25,0 6-5,8-21-2,-1 10-3,2-6-3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00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103 32 20,'3'-16'33,"-3"7"-3,0 9-5,0-8-4,0 8-4,0 0-3,0 0-2,0 0-4,0 0-2,-1 6 0,-1 2-2,-3 4 0,1 4-2,-4 4 1,2 8 0,0 0-1,-3 9 0,0 1 0,1 5 0,-1 2-2,1-2 1,1 3-1,-2-8 0,4 0 0,1-11 0,1-2 0,3-8 0,0-1 0,0-7 1,0-9 0,9 9-1,1-7 1,2-2 0,2 0 0,1-7 0,2 3-1,1-5-1,-1 4-2,-3-8-3,-2 6-21,-5-4-10,-6 0-2,-1 1-4,-8 1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00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16 117,'-12'0'37,"12"0"0,0 0-28,5 0-2,9 0-2,1 3-2,4-2 0,2 4-1,1-4-1,1 3-2,1-4-5,0 0-27,-7-1-4,2-2-3,-3-8-2,-1-3-3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01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46 85,'0'-9'36,"0"9"-2,0 0-21,0 0-1,0 0-5,6-1 0,-6 1-2,18-2-1,-8 0 0,6 2 0,1 0-1,3 0 0,-1-2-1,4 0 0,-3-3-1,-1 1 0,0-3 0,0 3-1,-3 2-3,-2-3-3,-1 5-20,-13 0-11,14 9-3,-14-9-2,-5 19-4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5.0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4265 1918 5923,'0'0'1905,"0"0"400,-15 0-961,15 0-671,0 0-65,0 0-96,-15 0 112,-1 15-15,1-15 15,0 16-128,-1-1 128,1-15-159,-1 15-1,1 1-96,0 15 16,-1-16-160,16 0-16,-16 17-64,1-17 1,0 0-17,-1 16-128,1-16 0,-1 1 80,1 15-160,0-16-128,-1 1-145,1-1-239,15-15-464,0 0-1874,0 0-2752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01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34 121,'0'0'38,"7"0"0,5 1-31,5-1-1,4 0 0,1 0-1,6-2-2,-2-2-1,5-3-1,-4 3 0,1 1-1,-4-2 0,-2 1-4,-1 2-4,-11-1-27,4 2-2,-14 1-5,10 0-2,-10 0-3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2.77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40 366 27,'0'0'31,"0"0"-1,0 0-11,0 0-4,0 0-1,0 0-1,0 0-3,17-10-1,-10 0 0,8-3-2,1-6-2,5-4 1,-1-6-3,4-2-1,2-4 1,-2-1-1,0 1-1,-3 1 1,-4 4-1,-6 3 1,-1 7 0,-7 7-1,-3 13 0,0 0 0,-10 0 0,0 18 0,-2 5-1,1 10 0,-1 7 0,0 5 0,5 0 0,0 3 0,2-4 1,2 1-1,1-6 0,0-3 0,1-7 0,-3-2 1,-3-4-1,2-4 1,-5 1 0,0-6-1,-8 3 1,1-8 0,-4 4-1,1-5 1,-1-2-1,2-1 0,2-3 0,3 0 0,5-2 0,9 0 0,-10 0-1,10 0 2,7 0 0,9 0-1,2 0 0,5 0 1,8 0 0,3-2 0,3 0 0,0 0-1,1-2 1,-3 3 0,-4 0 0,-5-2-3,-2 3-2,-12-4-15,0 4-19,-12 0-1,0 0-5,0 0-3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3.56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 0 44,'0'0'33,"-7"6"0,7-6-10,0 0-11,12 11-1,-1-11 0,6 3 0,0-3-3,5 3-1,1-3-1,0 0-3,1 0 1,0 0-1,-5 0-1,0-3 0,-4 3-1,2-2 1,-3 2-2,-8-1 1,-6 1-3,10 0-3,-10 0-25,3 6-5,-3-6-3,-10 8-5,10-8-1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4.91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6 18 38,'-10'-1'34,"10"1"-1,0 0-12,0 0-3,0 0-5,2-11-3,10 11-2,-1-2-2,6 0-1,1 2-2,6 0 2,1-2-2,-2 2-1,3 0 1,-3 2-2,-2 0 1,-5 1-1,-4 3 0,-3 1 0,-5 2 1,-4 8 0,0-3-1,-4 10 0,-8 1 1,0 3 0,-5 2-1,-2 3 1,-2 0-2,-5-4 1,7 2-1,-5-6 1,4 3-1,2-6 0,2-2 0,4-6-1,5 0 1,1-3 0,6-3 0,0 3 1,0-11-1,17 11 1,-2-7-1,3 1 1,3 0 1,4 0-2,0 0 1,0-2-2,0 1 2,-3-2-1,-3 2 0,-4-1 0,-6 1-2,-9-4-1,12 0-3,-12 0-14,-1-4-17,1 4-1,-16-14-3,5 2-3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5.22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49 108,'0'0'37,"0"0"-3,0 0-22,0-13-5,0 13 0,16-7-2,-7 3-2,3 1 0,3 0 0,1 0-1,3 2 0,1-1-1,1 2 1,1 0-1,2 0 1,-1 2-4,-6-2-3,4 2-22,-9-2-11,-2-2 0,-10 2-5,10-15-2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7.15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56 14 18,'0'0'29,"5"-10"3,-5 10-9,0 0-2,0-10-5,0 10-1,0 0-4,0 0-1,0 0-3,0 0-1,0 0 1,0 6-4,0-6 0,-4 14 0,-2 0-1,4 1 0,1 6-1,-1 1 0,-1 5 0,1 2 1,-2 6-1,-1 3 1,0-4-1,2 2 0,-6 1 0,6-2 0,-3-2 0,3-4 0,1-2-1,2-6 0,0-1 0,5-6 1,6-1-1,3-1 1,3-8-1,4 1 1,5-5-1,-5-1-1,8-3-1,-7-5-2,-1 0-7,-8-5-25,-2 5-2,-6-6-1,-5 2-3,-12-2-1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7.34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53 118,'8'-3'37,"10"-1"-1,7 2-28,3-4 0,6 3-2,1 0-3,1-1-2,-1 1-3,-10-4-21,5 7-13,-11-5-1,-2 0-4,-9-3-5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8.31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360 59 4,'2'-8'5,"-2"-3"4,0-1 3,2 5 2,-2 0 4,0 7-1,-2-15 0,2 15 0,0 0-2,-10-5-3,1 4-2,9 1-3,-21 5-1,8 4-2,-7-1 1,1 6-2,-7 9 1,2 0 0,-2 6-1,-3 4 0,2 3 1,3 5-2,0 8 0,1 1 0,7 2-1,2 6 1,2-1-1,3 2 1,1 0 0,4 1 0,2-6 0,2 0-1,0-4 1,2-4-1,3-3 0,7-2-1,2-8-3,5-4-3,17-4-27,0-8-3,7-3-3,8-11-3,6-3-3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8.92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0-2 80,'0'0'35,"12"0"0,-12 0-22,19 11-1,-7-2-3,7 4-1,-2 4-1,6-1-2,-5 6 0,7 2-2,-3 3 1,0 3-2,-3 5 1,0 6 0,-3 0-2,-1 9 1,-6-2 0,-2 6-1,-7 0 0,0-1 0,-5 0-1,-6 0 1,-4-5-1,-2 0 1,-4-3-1,2-1 0,-3-7 0,1-3-1,4 0-6,-6-11-27,11 0-4,0-14-3,12-9-2,0 0-4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19.86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147 230 44,'-3'-8'35,"-2"1"-1,-4-4-11,9 11-6,-12-13-4,12 13-2,-12-6-4,12 6 0,-15 0-2,6 7-2,0 6 0,-1 1 0,0 6-1,1 3 0,0 5 0,3 1-1,0 4 1,6-3-1,0 0-1,12 1 2,1-4-1,9-3 0,2-4 0,7-6 0,3-3 0,4-2 1,0-8-1,7-1 0,-5-7-1,-1-7 1,-3-5-1,-1-3 1,-6-5 0,-5-8-1,-6-4 1,-3-6 0,-8-4 0,-7 5 0,-7-8 0,-10 8-1,-7-2 1,-9 9 0,-8 6-1,-1 13 1,-2 4-1,-5 10 0,1 4 1,8 9-1,1 7 1,4 5-2,6 0 2,2 7-2,8 2-2,5-2-2,5 5-9,4-6-24,5 0-1,2-10-3,10 3-2,0-12-2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7.43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4180 2064 2401,'0'0'224,"16"0"-224,-16 0 0,0 0-224,0 0 224,0 0 0,0 0 0,0 0 0,0 0 224,0 0-16,0 0 273,0 0-305,0 0 224,0-16 160,0 16-48,0 0-16,0 0-31,0 0-33,0 0-144,0 0 16,0 0 0,0 0-144,0 0 129,0 0-161,0 0 144,0 0-16,0 0 144,0 0 0,0 0-160,0 0 96,0 0 65,0 0-65,0 0 16,0 0 0,0 0-144,0-15 112,0 15 1,0 0-81,0 15-80,-16-15 64,16 0-112,0 16 176,0-1-64,0 0 64,0 1-128,-15 15 256,15-16-143,0 16 15,-15-16-16,15 16-112,-16-16 16,16 1-80,-15-1-16,15 1 0,-16-1-80,16 1 64,0-1 16,0-15 112,0 15 0,0-15-96,0 0 48,0 0 17,0 0-1,0-15-96,0 0 96,0 15-80,16-16 0,-16 1-80,15-1 0,-15 1 0,0-1 0,16 1 0,-16 0 0,0-1 0,15-14 0,-15 14 0,0 1 0,15-16 0,-15 15 0,0 16 0,0-15 0,16 15 0,-16 0 0,0 0 0,0 15 0,0 1 0,0 0 0,0-1 0,0 0 80,0 1-16,0-1 16,0 0-80,0 1 80,0-16 64,0 0 0,15 15 16,-15-15-16,0 0 0,15 0 0,-15 0 0,0-15 0,15 15 65,-15 0-145,16-16 16,-16 16-80,15-15 64,1 0-64,-1-1 0,-15 1 0,16 0 0,-16-1 0,15 0 0,-15 1 0,15 0 80,-15-1-80,0 16 0,0 0 0,0 0 0,0 0 0,0 0 0,0 16 64,0-1-64,0 16 64,0 0 16,0-16 32,0 16-48,0 0 0,-15-16 0,15 16 0,0-16-64,-15 1 0,15-1 0,0 1 0,0-1 0,0-15-64,0 0-240,-16 0-192,16 0-225,0 0-239,16 0 1104,-16 0-3186,0 0-2592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0.33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21 23 79,'0'0'35,"-6"-12"-1,6 12-21,0 0-2,0 0-3,0 0-2,0 0-1,0 0-3,0 0 1,0 0-1,0 0 1,0 0-1,0 0 0,6 0 1,-6 0-1,0 0 1,12-11 0,-12 11 0,0 0 0,0 0 0,0 0-1,-11 8-1,11-8 0,-14 18-1,9-9-3,5 5-10,0-14-24,0 0-1,16 6-3,-8-6-3,-8 0-2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3.5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221 13 39,'3'-7'33,"-3"7"-10,0 0-1,0-9-6,0 9-2,0 0-2,0 0-3,0 0-1,0 7-1,0-7-3,-5 21 2,-2-2-2,2 9-1,-2 4 0,-3 4-1,1 10 1,-3 2-1,-1 7 0,-1 2 0,2-1-2,-4-1 2,-1 0-2,1-5 1,-1-5 0,3-7 0,-1-6 0,5-8 0,-1-4 0,4-7 0,7-13 0,-7 13 0,7-13 0,0 0 0,0-7 0,4-1 0,1-3 0,4-5-1,1 0 1,4-6-1,3-5 0,4-2 0,1-3 0,6 2-1,-2-3 1,3 4 0,-5 0 1,3 9-2,-6-1 2,-2 14-1,-3 3 0,-6 6 0,0 9 0,-5 8 0,1 6 0,-3 0 0,-3 7 1,0 1 0,-2-3-1,-3 1 1,0-5-1,-2-1 2,0-3-2,2-8 0,2-1-1,3-13-2,-4 13-7,4-13-24,0 0-4,0 0-3,0 0-3,0 0-3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4.4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10 84,'0'0'36,"2"-11"-4,-2 11-17,0 0-2,0 0-2,0 0-5,0 0 0,0 0-2,0 0 0,0 8 0,0 5-2,0 1 0,0 6 0,-5 5-1,3 5 1,-3 4 0,-2-1-2,-1 6 0,2-5 1,-2 2-1,3-2 1,-2-5-1,5-1 0,0-2 0,2-6 0,0-5 0,4-2 0,3 0-1,0-4 2,-7-9-2,17 7 0,-5-7-2,-4 0-2,5-6-3,-7-5-15,3 2-14,-6-5-3,-1 4 0,-2-4-4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4.6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44 92,'-9'-3'37,"9"3"-2,0 0-19,-5-9-5,10 7-2,7 0-3,5 1-1,2-1-1,7 2-1,-2-4-2,4 1-1,-2 2-3,-6-2-9,8 1-24,-11-1-1,0 1-3,-8-1-5,5-1 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4.9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42 115,'0'0'37,"0"0"-2,10 0-28,2 0-1,2-3-1,1 2-2,1-1 0,1-2-2,-3 1-2,-2-2-7,3 2-28,-4-1 1,-4-1-4,-7 5-4,19-12 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5.1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0 123,'0'0'39,"0"14"-2,0-14-24,-5 22-8,-4-1-2,8 7 0,-3 2-2,-1-1-2,-2 5-1,4-6-5,3 1-29,-2-7-2,-1-3-2,1-8-4,2-11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7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58 33,'0'0'36,"-9"0"-2,9 0-7,0 0-6,-8-5-5,8 5-3,0 0-4,0 0-1,0 0-2,0 0-1,3-2-2,13 2 0,1-4 0,7 2-2,4-1 1,3 1 0,1-5 0,3 3-1,-4-1 0,-5 3 0,-2 0-1,-7 1 0,-3 1-2,-14 0-2,12 1-8,-12-1-24,0 0-2,0-6-3,0 6-1,-11-14-3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27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6 105,'-12'-6'36,"12"6"-1,-9 0-25,9 10-1,0 7-2,0 4-1,0 5-3,0 5 1,0 3-2,0 5 1,-5-3-1,5-2 0,-2-5-2,2-4-1,-1-7-2,-1-5-7,2-13-25,3 9-3,-3-9-2,12-13-3,0-3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3.8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37 30,'0'0'35,"0"0"0,0 0-13,-11-3-7,11 3-3,0 0-3,0 0-2,9 0 0,5 0-3,1 0 0,6 3-1,5-3 1,5 0 0,1 0-2,5 0 1,-5-3-2,-2 1 1,-6 0-1,-4 1-1,-2 1-5,-18 0-25,15-7-5,-15 7-3,2-11-2,-2 0-3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4.0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17-2 100,'-13'0'36,"13"0"-1,0 0-26,-4 6-1,4 5-2,2 0-1,1 9-1,3 0-1,-3 6-1,-1 1 1,1 2-3,-1 1-3,-2-5-7,2-2-27,-1-5-1,6-4-4,-7-14-1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7.8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4264 2163 6211,'0'0'1889,"0"0"480,0 0-1457,0 0-31,0-15-97,0 15-112,0 0 113,0 0-161,15 0-48,-15 0-32,16 0-79,-1 0-145,1 0-16,-1 0-96,0 0-64,0 0 16,1 0-80,-1 0-80,-15 0 64,15 0-64,0 0 0,-15 0-64,15 0-80,-15 0-96,0 0-272,16 0-273,-16 0-239,0 0-1857,0 0-2338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5.11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 19 45,'0'0'35,"12"-1"-5,-5-5-7,11 6-4,-5-7-6,11 7-1,2-3-4,5 3-1,0 0-3,4 5 0,-3-2-2,1 5 0,-7-3 0,0 2-1,-7 2-1,-9-1 1,-1 0 1,-9 7-1,-5 1 0,-11 6 1,-8 2-1,-4 3-1,-4 2 1,-4 5-1,-1 2 0,1-3-1,7 0 0,5-4 0,5 0 0,8-7 2,8 1-2,3-5 1,9-6 0,8-1 1,5-5-1,2-2 0,6-3 1,-4-1-1,3 0-1,-3-5-2,1-1-5,-13-5-24,0 2-5,-7-5-3,-6 1-3,-2-5-1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5.33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 0 108,'0'0'36,"-9"0"0,9 0-27,16 0-2,1 2-2,6-2-2,6 0 0,0 0 0,11 0-2,-2 0-2,-2 0-4,3 0-20,-6 0-10,0 2-5,-9-2-1,0 2-4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5.68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46 0 123,'0'0'38,"0"0"-1,0 0-31,0 14-1,0-5-1,0 4-2,0 4 0,0 7-1,-5 6 0,1 2 1,-4 5-1,1 0 1,0 1-2,-2 0 1,6-4-1,1-3 1,2-9-1,2-1 0,6-6-1,4-5-2,4-7-2,-4-3-10,5-3-23,-5-9-1,2-2-2,-4-2-5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5.87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 0 118,'-14'3'38,"14"-3"0,0 0-30,23 8-2,5-6-3,5 0 0,9 0-3,-1-2-7,7 0-28,-8-1-4,-3-2-1,-6-3-7,-6 0 2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6.94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0-2 124,'0'0'41,"9"0"-2,-9 0-28,0 0-2,0 0-4,0 0-1,0 0-2,0 0-1,0 0-1,0 0-1,0 0-1,0 0-2,0 0-2,0 0-4,0 11-14,0-11-15,0 0-2,0 0-2,0 10-2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47.92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464 100 77,'0'0'34,"-4"-6"-4,4 6-13,-10-7-3,1-3-3,9 10-3,-15-13-3,3 5-1,0-3 0,-4 2-2,-1 2 1,-2-2-2,0 1 2,-3 1-2,-1 5 2,3-1-2,-1 3 1,0 0-1,-1 4 0,1 3-1,1 2 1,1 3-1,-2 0 1,2 2-1,0 2 0,-2 4-1,4-2 1,5 3 0,0 2-1,3-2 0,2 3 0,6-3 1,-3 3 0,4-4 0,5 0 0,4 4 0,0-4 0,3 2 0,3-2 1,3 1-1,2-5 0,1 2 1,0-4 0,4-1 0,-2-4 0,-1-3 0,4-5 0,-4-1-1,1 0 2,1-7-2,-2-7 1,2 1 0,-3-6 0,3 0-1,-5-4 1,0-2 0,-3 0 0,-3-3-1,-6 1 0,-2-3 2,-5 2 0,0-2 0,-5 4-1,-7-1 1,0 5-1,-3 5 0,-3 5-3,-2 1-5,3 11-20,-6-1-13,4 1-1,2 0-7,8-2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57.6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277 15 50,'2'-15'35,"-2"15"-10,0 0-4,0 0-5,0 0-4,-7 0-3,5 9 0,-4 8-3,0 6-1,-4 5 1,3 6-1,-7 7-1,4 10 1,-5 4-3,-1 5-1,-1 2 0,-2 9-1,-2 2 0,-1 7 0,1-4-1,0-1 0,4-7 1,0-6 0,5-11 0,3-9 1,1-12 0,6-11-2,2-5 0,0-14-2,0 8-3,0-8-28,12-9-1,-7-8-5,4-2-5,-2-7 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5:58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360 145 40,'12'-9'36,"0"-2"0,-7 0-16,4 4-2,-9-6-2,7 3-3,-7-1-3,-2 1-2,-8-3-1,-3 2-2,0 0 0,-5 3-1,-4 0-1,0 1 0,-4 3-2,-2 3 0,-1 1-1,3 0 0,-1 8 0,1 3 0,-2 0 0,4 6-1,2 2 1,-1 2-1,8 4 0,-1 0 0,8 1 0,2-1 0,6-1 0,2 0-1,12-5 1,1-2 1,6-4 0,3-2 0,7-6 0,4-5 1,3 0-1,3-3 1,4-8 0,-2 1-1,2-4 1,-7-2 0,-1 1-1,-6-3 2,-6-2-1,-8 2 2,-9-7-2,-8 6 1,-3-3 0,-13 0 0,-9 7-1,-3-1-1,-6 9-3,-8-1-11,11 8-23,-2 2-3,9 1-1,11-1-6,13-2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0.6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325 5 32,'0'0'33,"0"0"-1,0-9-11,0 9-5,0 0-2,0 0-5,0 0-2,-10 0-1,10 0-1,-12 5-1,-2 3-1,-1 5 1,-6 1-1,-1 4 2,-6 6-3,0 2 1,0 0-1,-1 8 0,3-2 0,2 5-1,3 0 0,4 1-1,6 3 1,1-1-2,5-2 2,3 3-1,2 0 0,0-1 0,7-5 1,3 3-1,-3-3 1,9 2 0,-2-7 1,-2-1-2,3-5 1,-3-2-1,2-2-2,-4-7-4,8 4-23,-6-14-8,-2 2-2,-10-5-4,16-3-2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2.9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59 20,'0'-9'27,"0"9"-3,0-10-4,0 10-3,0-9-2,0 9-1,0 0-2,-2-11-3,2 11-1,0 0-1,0 0-3,0 0 0,-6 11-1,2 4-2,4 9 1,0 4-1,0 7 0,0 6 1,0 6-1,0-2 0,4 0-1,-3-4 1,3-6-2,-1-7 1,2-3-1,2-9 1,-2-4 1,-5-12-1,12 8 1,-12-8 1,16-1 0,-9-10-1,3-2 1,-1-6 0,3-2 0,2-4 0,-4 0-1,4 1-1,-6 3 1,1 4-1,-2 7 0,-7 10-1,12 1 1,-5 14 0,0 5-2,-2 6 2,5 0-1,-1 0 2,5-4-1,-1-3 2,5-7 0,2-8 0,3-4 0,6-12 1,0-4 0,2-7-1,0-9 1,2-7-1,-5-3-1,-3-5 0,-6 0 0,-3-3-1,-9 4 1,3 10-1,-8 1-2,-2 11-2,0 12-3,0 12-14,-12 12-17,3 14-1,-3 5-4,2 5-2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8.11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4456 2071 7123,'0'16'2273,"0"-16"353,0 15-1602,0 1-256,0-1 113,-15 1-97,15-1-16,0 1 17,0-1-129,-15 16-128,15-16-175,0 1-1,0 0-208,0-16 0,0 15-144,0 1 0,0-1-80,0-15-192,0 15-305,0-15-159,15 0-400,-15 0-1906,0 0-2624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3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0 100,'0'0'36,"-2"17"-1,2-5-27,2 2-3,3 6-1,7 2 2,0 0-3,4 4 0,-3 2-2,3-5 0,-1-1-2,-4-2-3,3-5-6,-8-4-24,-6-11-2,7 2-3,-3-7-2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3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0 96,'-9'4'38,"-6"2"0,-1 13-15,-6-2-17,1 8 0,-5 4-3,0 3-3,-1 3-4,1-7-15,2 4-17,3-9-2,4-10-3,10-9-4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4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0 103,'0'0'34,"0"0"-4,0 0-20,2 15-2,10 5-1,-3 3-3,5 6 1,5 2 0,1 5-2,1-2 0,0-1-1,-3-1-1,1-2 0,-3-5-2,-2-7-2,-2-1-3,-12-17-19,17 4-10,-17-4-4,17-11-3,-10-10-2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4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0 115,'-12'1'38,"5"10"-2,-6 7-27,-3 4-3,-1 4 0,-2 7-3,-5 3 0,0 1-1,0-1-2,1-2-4,4 4-9,0-6-24,5-3-1,2-7-2,9-5-5,3-5 4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4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58 0 125,'0'0'37,"9"6"0,-16 5-31,5 5-2,-5 4-1,-3 8-1,1 4 0,-1 6 0,3 4-1,-2 2 0,6-1-1,1 0 0,2-5 0,4-4-1,8-5-1,-4-8-4,15-6-20,-4-12-10,1-3-4,-1-11-2,0-6-2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4.9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34 113,'0'0'37,"0"0"-2,5 15-26,12-15-5,7 0-2,6 0-3,2-7-22,6-2-12,2 1-3,-4-2-2,-3-5-4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5.3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45 113,'0'0'37,"0"0"-1,0 0-28,17 0-2,2 0-2,9 0 0,5 0-2,3-1 1,2-2-2,1 0 0,-2 1-4,-6-5-9,-2 5-25,-10-5-1,-9 1-1,-10 6-6,0-14 4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05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 95,'-14'14'39,"14"3"-1,-1-6-10,1 12-22,0-1-1,0 5-1,0 4-5,0-9-13,0 5-23,0-4-2,0-7-2,0-2-5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35.6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43 39 52,'0'0'36,"-2"-16"0,2 16-17,0 0-5,0 0 0,0 0-6,0 0-2,-4 10 0,1 9-3,-4 6-1,5 7 0,-1 9 0,0 7 0,-1 6-1,-1 1 0,1 2 0,3-3-1,-1-2 0,2-10 0,0-8 1,3-7-2,6-7 2,1-17-1,6-5 1,4-13 0,-1-8 0,5-6 0,-2-9 0,2-3 1,-4-2-2,5 4 1,-8 4-1,-5 8 1,2 13-2,-1 12 2,-6 8-1,-6 15-1,4 7 2,-3 8-2,0 1 1,0-3-1,3-2 2,3-7-2,3-10 2,4-9-1,4-6 1,3-12-1,2-9 1,2-5 1,0-14-1,0-3 1,-1-12-1,-3-1 0,-1-2 0,-3 6 0,-4 0 0,-6 10-1,1 8 1,-4 7-2,-3 13-1,-2 14-3,0 7-19,-4 8-14,-6 9-1,-4 2-5,2 9-3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36.2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10 72,'0'0'36,"9"-10"-3,-9 10-20,0 0-3,0 0-2,0 0-3,0 0-1,0 0-1,0 0-1,0 0 1,0 0-3,0 0-4,0 0-24,-7 5-6,7-5-4,0 0-3,-9 6-1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9.1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4588 2133 6355,'0'0'2145,"0"0"416,0-23-1280,0 23-353,0 0 17,0 0-113,0 0 16,0 0-95,0 0-289,0 0-32,0 0-192,0 0-240,0 0-240,0 0-128,0 0-320,23 0-241,-23 0-1872,0 0-2546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37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2 50,'-12'6'30,"12"-6"-10,0 16-12,0-7 1,2 0-4,-2-9 1,12 16-1,-12-16 0,19 0 1,-12-3-2,5-4 0,-7-2-1,3 0 1,-6-2 0,-2 1-1,0 10-1,-7-5 2,-1 5-2,-4 3-2,6 5-4,-4-3-12,3 5-17,7-10-3,-2 11-2,2-11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39.6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186 0 24,'0'0'30,"0"0"-7,0 0-4,0 0-3,-5-4-3,5 4-4,0 0 0,-12 5-2,12-5-1,-10 11-2,-2-1-1,1 0 1,1 5-1,-2 2-1,-4 3 0,6 4 0,-4 1-2,2 3 1,-2 1 0,6 2 0,-4-3-1,7 2 2,-2 2-2,0 0 0,3-1 0,1 4 1,1-1 0,2 1-1,0-1 2,0-1-1,4-1 1,1-2-1,3-3 1,1-3 0,1-5-1,-1 0 0,3-5 0,-3-1-1,1-3-1,-10-10-3,17 17-12,-17-17-20,12 0-2,-12 0-3,7-12-1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0.118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8 94 84,'-5'-12'37,"5"12"-3,0 0-24,0 0-1,-4 6-2,4 8-4,0 9 0,2 1-1,1 4 0,1-1 0,-1-1-1,2-3 1,-1-4-2,-2-9 2,-2-10-1,0 0 0,15 0 1,-10-10-1,4-8 1,0-3-1,1-4 0,-2-4-1,6 1 1,0 1-1,-2 0 0,5 5 0,1 1 0,-1 3 0,0 6-1,2 3 1,-2 0-1,0 5 1,-5 3-1,2 1-2,-14 0-7,19 10-26,-15 0-1,-4 2-4,0-1-3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0.37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11 101,'0'0'-41,"3"-10"-1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0.63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8 94 84,'-5'-12'37,"5"12"-3,0 0-24,0 0-1,-4 6-2,4 8-4,0 9 0,2 1-1,1 4 0,1-1 0,-1-1-1,2-3 1,-1-4-2,-2-9 2,-2-10-1,0 0 0,15 0 1,-10-10-1,4-8 1,0-3-1,1-4 0,-2-4-1,6 1 1,0 1-1,-2 0 0,5 5 0,1 1 0,-1 3 0,0 6-1,2 3 1,-2 0-1,0 5 1,-5 3-1,2 1-2,-14 0-7,19 10-26,-15 0-1,-4 2-4,0-1-3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0.89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54 0 100,'0'0'38,"0"0"-2,0 0-26,-1 11-1,-6-1-4,3 6-2,-3 4-2,2 5 1,0 4-1,-2 3-1,2 2 1,0 0 0,1 0 0,1-3-1,3-1 0,0-7-1,0-2-1,5-9-3,7 2-11,-5-10-21,3-4-2,-10 0-4,18-21-1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0.966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0 59,'0'0'0,"0"0"-1,0 0-33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1.90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24 34 1,'0'0'27,"-11"-4"3,11 4-14,0 0-2,-12-11-1,12 11-3,0 0-1,0 0 0,0 0-2,0 0 1,0 0-3,0 0 0,0 0-2,0 0 1,0 0-1,0 0 0,0 0 0,11-10 0,-11 10 0,17-2 0,-10 0 0,4 1-2,-2-1 1,1 2-1,-1 0 0,1 0 0,0 0-1,1 0 1,-4 0 1,4 0-2,-2 0 1,-9 0-1,12-2 0,-12 2-5,12 0-17,-12 0-13,0 0-3,0 0-4,0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2.43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23 0 92,'0'0'42,"0"0"-3,0 0-15,-7 1-16,7-1-1,0 0-2,0 0-3,-2 9-1,2-9 0,0 0-1,0 0 0,-3 12-1,3-12-3,0 0-4,0 0-19,0 0-11,-11 3-4,11-3-1,0 0-3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6:43.322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432 143 85,'-2'-8'38,"-1"-2"-2,-6-3-22,6 3-4,-8-6-1,5 3-3,-7-3-1,3 4 0,-4 0-2,2 0 0,-5 5 0,2 0-2,-4 2 0,-2 5 0,-1-1 0,-1 1 0,1 4-1,-2 2 0,5 2 0,-5 1 0,5 0 1,1 2-1,1 2 0,2 2 0,1-1 0,-2 5 0,6-3 1,1 6-1,1-1 0,-1 0 0,4 0 0,3 2 1,2-2-2,0-2 1,5 3 1,2-4-2,5-2 2,-1 3-2,3-7 2,3 4-1,0-4 0,0-3 0,2 0 0,0-2 0,2 0 0,-1-6 0,3 3-1,-2-4 1,-1 0 1,3-4-1,-1 0-1,-3-7 1,3 2 0,-3-1 1,2-2-1,-4-1 1,0 0-1,-3-2 1,0 1-1,-5-2 2,-1 0-2,-6-5 0,-2-3 1,0-4 0,-9-2-1,-1-1 1,-4 1 0,-3 4-1,1 0 1,-2 4-1,0 9 0,-1 6-2,4 7-5,-9 3-19,6 8-14,0-7-2,0 2-5,8-4-3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9.3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4665 2110 7700,'0'0'2321,"0"0"0,0 0-2017,0 0-192,0 0-112,0 0 0,0 0-224,0 0-288,0 0-1778,23 0-1519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2.3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200 1 28,'0'0'24,"0"0"-4,0 0-4,0 0-1,0 0-4,0 0-2,0 0-1,0 0-4,-5 2 0,5-2 0,-5 18-2,0-2 1,-2 4 0,0 5 0,-5 5 1,1 9-1,-1-3 0,-3 8 0,1 1-2,0-1 2,0-1-1,2-2-1,-1-2 0,-1-6-1,4-2 1,-1-6-1,4-4 0,0-4 0,4-4 0,1-6 0,2-7 0,0 0 1,0 0 0,0 0 1,0 0-1,5 0 0,2-10 0,-2-3 0,8-1 0,0-5 0,3-1 0,4-2-1,5-3 0,0 1 1,5 2-1,-4 1 0,3 0 0,-5 4 0,0 2 0,-3 5 0,-6 1-1,1 8 1,-6 2 0,-1 12 1,-2 3-1,-4 7 1,-3 5 1,0 2-1,-3 4 0,-4-2 0,0-2-1,2-4 1,-2-4-1,0-5 0,3-2-2,-2-9-4,6-6-23,0 9-8,0-9-3,0 0-2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2.8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107 14 66,'0'0'37,"8"-14"-9,-8 14-14,0 0-3,0 0-2,0 11-2,0 5-2,-8 2-1,-1 8-2,-1 3 0,-2 7 0,-2 2-1,4 1 0,-6-2 1,8 1-1,-1-5-1,0 0 0,6-4 1,-2-4-2,3-3 1,2-6 0,0 1 0,5-6-1,0 0 1,-5-11 0,18 11-3,-5-11-1,5 0-4,-5-6-20,8-5-9,-2-4-3,-2-2-3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3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95,'0'0'39,"0"0"-3,7 2-28,7-2-2,5-3 1,0-1-4,8 2 0,1-3-1,3 3-1,-2-2 0,-1 1-2,-1 2-3,-9-6-19,0 7-15,-4-2-2,-3 2-3,-11 0-2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3.3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93,'0'0'38,"7"0"-3,-7 0-29,22-5-1,-6-1 0,4 4-2,3-3 0,-4 3 0,3 0-1,-1 0-1,-4-1-2,-5 1-5,4 0-26,-6-4-6,-10 6-2,12-11-3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3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0 100,'7'16'40,"-10"1"-3,-3 8-26,-2 3-4,-1 6-2,1 4-2,-3-1-1,3 3-2,1-9-1,0-2-2,3-9-5,4-3-27,0-17-3,0 0-3,0 0-4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3.7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95,'0'0'39,"0"0"-3,7 2-28,7-2-2,5-3 1,0-1-4,8 2 0,1-3-1,3 3-1,-2-2 0,-1 1-2,-1 2-3,-9-6-19,0 7-15,-4-2-2,-3 2-3,-11 0-2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3.8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48 93,'0'0'38,"7"0"-3,-7 0-29,22-5-1,-6-1 0,4 4-2,3-3 0,-4 3 0,3 0-1,-1 0-1,-4-1-2,-5 1-5,4 0-26,-6-4-6,-10 6-2,12-11-3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4.0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64 0 100,'7'16'40,"-10"1"-3,-3 8-26,-2 3-4,-1 6-2,1 4-2,-3-1-1,3 3-2,1-9-1,0-2-2,3-9-5,4-3-27,0-17-3,0 0-3,0 0-4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4.9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0 32,'7'9'35,"-7"-9"-2,10 14-14,-10-14-1,16 24-5,-8-7-4,4 7-2,-1 0 1,4 6-3,-1 1 0,0 1-2,-2 0-1,2 1 2,-4-1-2,-1-2 0,-2-2 0,-2 1 0,-5-3-1,-5-1 1,-6 2-1,-6-3-1,-7 1-1,-2-7-3,4 4-7,-11-4-26,16-7-2,-1-3-2,6-6-3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7:06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1 43,'0'0'31,"0"0"-9,0 0-7,0 0-2,0 0-4,0 0-3,0 0 1,0 0-1,0 0-1,0 0 0,0 0 0,0 0 0,8 9-2,-8-9 0,16 15 0,-11-4-1,5 4 0,-1-1 1,3 4 1,-2 1-2,4 3 0,-2 2 0,2 4 0,-2 3 0,2 2-1,0 0 0,-6 0 0,1 0 0,-2 0-1,-4-2 1,1-1 0,-8 0 1,-4 1-1,-3-1 0,-1 4 0,-5 2 0,-2 2 0,-3-2 0,-1 3-1,1-2 0,0 1 1,-1-1-1,4-3-1,2-3-1,0-10-8,8 2-29,-1-6-1,3-6-2,7-11-4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9.45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2087 7700,'0'0'2433,"0"15"-32,0-15-1569,15 0-560,-15 0-272,0 0 80,0 0-240,0 0-240,0 0-1489,0 0-624,15 0-945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0T07:38:28.9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2.19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-1 55 4,'0'0'15,"0"0"0,0 0 0,0 0 0,0 0-3,0 0 0,0 0 0,0 0-2,0 0 1,0 0-1,0 0-1,0 0 0,-5-6-1,5 6-1,0 0 0,9-3-2,-9 3 0,15-7-1,-4 3-1,2 0 1,4-2-1,2 3-2,1-2 1,0 0-1,3 1 0,-1 0 0,-3 2 0,1 1-1,-7 1 0,-1 0 1,-1 0-1,-11 0 1,7 8 0,-4 2 0,-3-4 0,-6 8 1,-3 2-1,-3 3 0,-3 1 1,-1 3-1,-6 1 1,3 1-1,-1 0 0,-2 2-1,4-3 0,-2 4 1,6-1-1,-2-3 0,4-2 0,3 1 0,4-4 0,0 1-1,5-5 2,0 0-1,5-4-1,3 2 1,1-5 1,5 0 0,1 0-1,4-1 1,-1-1-1,1-5 0,3 0 1,2-1-1,-2 0 0,0-3 0,-2-2 0,-3-3-2,-1 4 0,-5-4-4,1 5-11,-10-5-21,-1-3 0,-4 1-3,-6-3-3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2.49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18 5 84,'-9'-4'38,"9"4"-2,-9-2-16,9 2-7,0 0-5,4 0-1,9 0-3,-3 4-1,7-1 0,3-1-1,2 2 0,2-3-1,-2 1 0,0-2-2,0 0 0,-1 0-3,-5 0-7,4 0-26,-8 0 0,-1 2-5,-4-1-1,2 3-2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2.91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9 97,'0'-9'38,"0"9"-3,0 0-23,0 0-3,0 0-1,-5 7-3,5 1-1,0 8-2,0 2 0,0 3 1,0 8-1,0 1-1,0 4 0,0 5 0,0-3-1,0-2 2,0 4-2,2-7 1,-2-1-1,4-3 1,1-1 0,-1-9 0,2 2 0,2-3-2,0-9 1,3 2 1,-1-1-2,1-6 0,1-2-3,2 0-5,-6-11-22,1 1-6,0-3-3,-3 0-2,-6-4-1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3.16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 28 110,'-10'8'39,"10"-8"-3,0 0-25,0 0-2,12 0-3,-3-6-2,7 5 0,0-3-2,4 1 0,0 0-1,-1-1-3,-1 4-5,-4-3-30,1 3-1,-1-2-2,-3-1-4,-2-4-3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5.00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25 66,'0'0'34,"0"0"-9,0 0-6,0 0-6,9-3-3,-9 3-1,20-4-4,-4-1 0,2 5 1,5-3-3,-1 2 0,1 1 0,0-2-1,0 1-1,-4 0 0,-2 0 0,-2 0 0,-3 1-2,-4-3-1,-2 3-5,-6 0-22,0 0-6,0 0-3,-8 3-3,-5 0-1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5.23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15 81,'0'10'39,"9"-10"-3,7 5-17,-1-7-8,8 2-1,-1-1-3,4 0-3,0 0-2,-2 0 0,1 1-1,-5 0-1,-2 0-2,-2-3-5,0 2-29,-5-1 1,-2-1-5,-6-5-3,2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6.45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230 19 41,'0'0'28,"0"0"-6,8-12-6,-8 12-4,0 0-5,0 0 0,0 0-3,0 0-1,0 0 0,0 0 0,3-7 1,-3 7 1,0 0 1,0 0-1,0 0 2,0 0-2,0 0 0,-4 1 0,4-1 0,-16 13-2,5-1 0,-1-3 0,-2 7-1,0-3 0,-3 6 0,0 2 0,-1-2 0,-1 3-2,1 4 2,0 1-2,0 3 1,3 0-1,4 3 0,0-1 0,5-1 0,5-3 0,1-1-1,1-4 2,9-4-1,2-3 1,3-6-1,2-2 1,2-3 0,2-1 0,-1-4 0,0-6 0,2 0-1,-5 0 1,-3-3 0,-2-6 0,-1 0 0,-2-4-1,-4-2 2,-4 2-1,-1-3 0,-1-1 0,-5 1 0,-7 3-1,0 5 1,-5 1-1,-5 9 0,0 0-1,-4 4-2,0 1-8,10 9-27,-1-5-2,5-1-3,13-4-3,0 0-2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17.41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227 26 31,'6'-10'35,"-4"3"1,-2-2-12,0 9-3,0 0-7,0 0-2,-8-3-4,2 9-2,-6 6-1,0 3-1,-4 5-1,-4 6-1,0 6 0,-4 9 1,4 1-1,0 4-1,-3 6 1,4 1 0,4 3-1,6 1 1,-1 1-1,9-2 0,1-1 0,3-2-1,6-8 1,7 0 0,-1-10-1,8-2 1,-3-11 0,1-4-1,-2-2-1,-4-7-3,1 2-8,-9-8-26,-7-3 1,8 0-6,-8 0-2,0 0 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0.36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21 44 46,'0'-12'37,"0"4"-7,0 8-10,-2-15-1,2 15-4,0 0-2,-1-9-5,1 9 0,0 0-3,-5 5-1,5 12-1,-4 8-1,2 7 0,-1 2-1,2 11 0,-1 3 0,2 3 0,0-2 0,0-4-1,5-11 0,1-5-1,1-4 1,4-10 1,2-3-1,-4-12 0,4-1 1,0-10-1,0-4 2,-2-6-2,1-4 1,-1-2-1,-5 3 0,5 2 0,-7 8 0,2 7 0,-6 7-1,8 7 1,-3 13 0,1 5 0,-2 1 0,6 2 1,-2-5-1,7-4 2,8-9 0,0-7 0,3-7 0,2-13 1,-2-8-1,7-8 0,-6-5 0,-1-5 0,-5-4-1,-4-1 0,-2 0-1,-2 3 1,-7 7-1,0 4-1,-5 11-1,-1 5-1,0 18-2,-7 0-4,7 14-26,-8 7-4,2 8-3,1 0-3,2 3-2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39.5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4857 2118 8100,'0'0'2369,"0"0"32,0 0-2001,0 0-304,0 0-96,0 0-96,0-23-224,0 23-2033,0 0-1889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0.77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 24 84,'0'-9'39,"0"9"-2,-4-16-13,4 16-13,0 0-3,0 0-2,4 14-3,2-1 0,2 6-1,1 4-1,2 2 1,3 4-1,-4 0 1,4 1-1,-2-4-1,-1-1 1,-3-6-2,1-2-1,-3-4-3,-6-13-8,12 1-24,-9-7-1,5-6-3,-4-11-2,1-4 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0.97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215 0 105,'-11'4'39,"0"7"-3,-8 0-22,4 10-4,-2 1-3,-2 4-2,-2 1-2,2 1 0,-2 0-2,2-1-1,4-2-1,2-5-3,2-2-5,0-9-23,11-9-6,0 0-2,11-11-3,3-10-2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1.44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48 110,'0'0'38,"0"0"-2,6-9-25,10 5-4,1-4-1,7 1-1,-2-3-2,4 5 0,-5 0-1,2 5-1,-6 0 0,-3 6 1,-10 4-1,-2 8 0,-5 2-1,-11 7 2,-3-3-2,-3 5 1,-4-1 0,-2 1-1,3-3 0,3-4 0,3 1 0,5-4 0,2-1 0,10-5 0,5-1 0,3-1 1,4-4-1,3-3 0,2-1 1,0-2-1,0-1 1,-2 0-2,-3 0-1,-4-6-4,3 4-7,-10-6-25,-1 8-1,0-20-3,0 9-2,-6-4-1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1.64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0-1 115,'0'0'39,"0"0"-1,0 0-27,18 7-2,2-7-3,4 3-2,2-3-1,1 0-2,-3 0-2,1-3-4,-2 3-24,-7-3-10,-4 2 0,-6-1-4,-6 2-3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3.72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57 48 28,'-7'-13'25,"-2"3"-2,2 0-5,7 10 0,-17-15-4,17 15-1,-14-1-2,14 1-3,-5 9-1,5 6 1,0 0-3,8 9 0,1 0 0,6 7 0,1 2-1,4 4-2,0-2 1,3 1-1,-3-2 0,-2-2-1,-1-3 0,-3-2 0,-2-7-1,-4 0 1,0-2-2,-4-8-2,1 4-7,-5-14-23,0 0-2,9-14-4,-6 0-3,0-9 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3.96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324 4 93,'-14'-9'37,"7"11"-2,-7 8-21,2 5-4,-6 2 0,1 10-4,-8 4-1,1 5-2,-7 4 0,0 1-1,3 2-1,1-4-1,1-1-3,3-12-5,13-2-28,2-14-2,8-10-2,8 0-2,14-8-3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4.34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18 0 104,'0'10'37,"0"-10"0,-3 13-26,0-3-4,3 5 0,-2 4-2,1 5-2,-4 7 0,5 4-1,-1 2-1,-1 1 1,1-2-2,1 2 1,0-7-1,0-3 0,0-4 0,4-6 1,5-4-1,2-3 0,-1-5-1,4-2 0,3-2-2,-2-3-3,3 1-11,-3-9-21,-1 0 1,-4-1-3,-4-2-4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4.57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30 108,'0'0'37,"0"0"-1,4-1-25,12 0-4,5-1 0,6-2-3,3 1-2,3-1-2,-3 0-3,1 4-18,-8-3-15,-3 1-2,-7-2-2,-4 2-4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6.36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 54 43,'-6'0'34,"6"0"-2,0 0-15,0 0-2,0 0-4,0 0-2,6-3-2,6 3 0,0-1-2,5-1 0,0 0-1,5-3 1,1 1-3,-2 3 0,2-3 0,-2 2 0,-1-2-1,-3 1-1,-3 1-2,-5 1-2,0 1-16,-9 0-14,0 0-4,0-14-1,-7 9-2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6.59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 0 76,'0'0'36,"0"0"-1,0 0-21,0 0-1,-3 14-4,1 0 0,2 8-4,0 4 0,0 5-2,0 1 1,0 4-2,-1 3-3,1-7-3,0 0-19,0-8-12,1-4-3,1-9-3,-2-11-3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0.4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5050 1901 5651,'0'0'1472,"0"0"801,0 0-1200,0 0-161,0 0-31,0 0-97,0 0-16,0 16 113,0-1-177,0-15 80,15 16-175,-15-1-1,0 0-16,16 16-80,-16-16 113,15 0-241,0 1 16,-15 15-48,16-16-48,-1 16-111,-15-16-1,15 0-80,-15 16-64,16-16 32,-1 0-80,-15 1 0,16 0 0,-1-1 0,-15 0-176,16-15-273,-16 0-207,15 0-336,-15 0-305,0 0-80,15 0-1920,-15-15-2402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29.90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58 54 38,'-3'-12'34,"0"2"-12,3 10-5,-9-13 0,9 13-2,-3-10-5,3 10-1,-5-9-1,5 9-2,0 0-2,0 0 0,-6 9-2,3 4 0,1 8 1,-1 6-1,0 5 0,-1 10-1,1 5 1,-1 2 0,3 2-1,1-3 0,0-4 0,0-6 0,1-3-1,3-13 0,3-4 0,-1-9 0,2-4 1,0-5 0,2-8 0,-1-3 0,2-8 0,-3-1 0,3-3 0,-1-1-1,-2 3 0,1 1 0,-3 9 0,-6 11 0,14 0-1,-8 14 1,-2 8 0,0 3 0,0 4-1,4 1 2,1-6 1,3-4-1,1-9 1,5-11 1,2-12-1,3-12 0,4-6 0,-2-9 0,-2-3 0,0-10-2,-3 3-1,-6-2 1,-4 6 0,-5 6 0,-2 5-2,-3 5 0,0 9-2,-4 8 0,4 12-5,-16 2-22,10 16-7,-6-1-3,-2 6-1,4 0-1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0.62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59-1 69,'0'0'35,"1"-6"-1,-1 6-21,0 0-3,-1 6 0,-1 15-3,-2-2-2,0 14-1,0-1-2,-4 8 2,2 1-1,0-2-1,-2 0-1,2-7 1,0-6-1,3-5 0,1-9-1,2-2 0,0-10 1,0 0 0,10-5 0,-3-5-1,4-7-1,1 1 3,1-4-2,2-1 1,0 5-1,2-2 0,-6 5 1,1 6-1,-1 7 1,-3 2-1,-2 11 2,-2-1-1,-2 7 0,-1 4 0,-1-3 1,0 1 0,0-2-1,0-5-2,0-1-2,0-13-7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0.700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12 0 54,'-11'21'-43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1.04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59-1 69,'0'0'35,"2"-6"-1,-2 6-21,0 0-3,-2 6 0,0 14-3,-2 0-2,1 12-1,-2 2-2,-3 6 2,2 0-1,0-1-1,-2 1-1,2-10 1,0-3-1,3-7 0,1-6-1,2-5 0,0-9 1,0 0 0,10-4 0,-3-7-1,4-6-1,1 2 3,1-6-2,2 0 1,1 5-1,1-3 0,-7 6 1,3 6-1,-2 7 1,-4 3-1,-1 9 2,-1 1-1,-3 6 0,-1 4 0,-1-2 1,0-2 0,0 1-1,0-6-2,0-1-2,0-13-7,2 15-26,-2-15-2,0 0-1,9-1-7,-6-6 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3.02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7 29 41,'-8'-2'28,"8"2"-4,0 0-4,0 0-3,0 0-2,0 0-4,0 0-1,0 0-1,0 0-2,7-7-2,2 6 0,2-6-2,4 4 0,0-2-1,2 4-1,0 1 0,-1 0 0,0 2-1,-4 11 1,-4 0 0,-6 7-1,-2 5 0,-7-2 1,-2 1-1,-2 1 1,-2 2-1,-1-5 0,5-1 0,1-5 0,2 1 0,3-4-1,3-1 1,0-1 2,6 0-2,3-3 1,1 0 0,5-2 0,-2-1 0,4-3 0,2-1-2,-4-1-2,2-3-2,-8-7-6,4 7-12,-12-7-15,-1-3-1,-11 1-2,-2-1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3.20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8 23 79,'-9'0'35,"9"0"-4,0 0-18,12 0-3,2 0-1,4 0-3,2 0-2,5 0 1,-3 0-4,4 0-2,-2 0-8,-7 0-24,-3-5-3,-1-5-1,-3 2-4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6.345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49 0 63,'0'0'34,"0"0"-1,0 0-20,0 0-2,-3 0-3,3 10-3,-3 5-1,2 5-1,-1 2-1,2 7 1,-1 4-1,1 3 0,-2 1 1,0 4-1,-1-2 1,2 1-1,-5-3-1,3-2 0,-2-1 1,0-3-1,1-5-1,1-3 0,0-6 0,1-4 0,2-3 1,0-3 0,0-7-1,0 0 1,0 0 0,6-8 0,-1-4 0,1 0 0,3-6-1,2 0 0,0 0 1,1 0-1,0 6-1,1-3 1,0 5 0,0 7-1,-3 1 2,1 2-2,0 3 1,-5 6 0,3 0 1,-4 1-1,-1 5 1,3-1-1,-6 2 1,2 1 0,-3 2 0,0-4 0,0 1 0,0-1-1,0-1-1,-4-5-3,4 5-9,0-14-24,0 9 0,0-9-4,0 0-3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8.86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57 0 12,'0'0'9,"0"0"-2,0 0 1,0 0-4,0 0 1,0 0-1,0 0 0,0 0-1,0 0 0,0 0 1,0 0 2,0 0-1,0 0 1,0 0 1,0 0-2,0 0 0,0 0-1,0 0-2,0 0 0,0 0-2,0 0 2,0 0-2,0 0 2,0 0 0,0 0 0,0 0 2,0 0-2,0 0 1,0 0-1,0 0 2,0 0-3,0 0 1,0 0-1,0 0 2,0 0 0,0 0 0,0 0 1,0 0-1,0 0 1,0 0-2,0 0 1,0 0-1,0 0-1,0 0 0,0 0 0,0 0 1,0 0-1,0 5 0,0-5 0,0 0-1,-5 10 3,5-10-2,0 0-1,-3 10 1,3-10 0,-1 6 0,1-6 0,-3 10 0,-1 0 0,4-1 0,-1 8 1,-4-1 0,4 6-1,-2 3 1,-2 2 0,4-1-1,-4 1 0,4 1 1,-3-2-1,0 0-1,2-3 0,-2-2 0,2-1 1,1 1 0,1-5 0,-2 0 0,2 0 1,0-6-1,3-1 1,3 2 0,-6-11-1,14 10 0,-5-7 0,4-2 0,-1-1 0,1 0-1,-3 0-1,4-3-3,-5-3-12,2 1-18,-5-4-4,0 2-1,-6-1-5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9.12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24 94,'0'0'37,"0"0"-2,0 0-22,11 1-5,1-1 0,8 0-4,0 0 0,3 1-2,0-1 0,1 0-1,-1 1-2,-4-1-3,2 0-11,-5-4-20,-6-4-3,3 1-1,-4-1-5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9.35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 20 96,'5'8'38,"-5"-8"-2,0 0-23,15 7-7,-5-7 2,0 2-3,3-2-3,1 0 0,-2 0-2,-3 0-2,4-1-4,-5-7-14,1 6-17,-1-9-1,-2 4-2,3-1-3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7.1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5550 1879 4450,'0'0'1008,"0"-15"481,0 15-336,0 0-241,0 0-47,16-16-33,-16 16-64,0 0-95,0-15-65,0 15 0,0 0-80,0 0 81,0 0-145,0 0-32,0 0-48,0 0 16,0 0-175,0 0 15,0 15-96,0-15-64,0 16 80,0-16-16,0 15 16,-16 0 48,16 1 32,0-1-96,-15 16 0,15-16 0,0 1-80,-15 15 16,15-16-16,-16 0 16,16 1-80,-15-1 0,15 0 65,0 1-65,0-1 0,0 0 80,0-15-16,0 16 0,0-16-64,15 16 80,-15-16-80,16 15 64,-16-15-64,15 15 80,-15-15-80,15 0 0,1 0 0,-16 0-80,15 0 16,-15 0-224,15-15-1,-15 15-63,0-15-240,16 15-96,-16 0-337,0-16 97,0 16-1954,0-16-2144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0.7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5320 1925 7411,'0'0'2321,"0"0"289,-15 15-1586,15-15-175,-15 16-97,15-1 64,-16 0 193,-15 1-113,16-1-80,0 0-111,-1 0-193,0 1-192,1 15 16,15-16-144,-15 1-128,-1-1-16,16 0-48,-15 16-112,-1-16-352,1 0-128,0 1-352,15 0-289,-16-1-544,1 0-1440,15-15-2338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39.58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47 0 81,'0'0'39,"1"5"-1,-1 2-12,0 13-14,-9 0-5,6 7-1,-5 1-2,2 4-1,-4 0-2,4-4 0,4-1-2,-2-7-1,4-4-3,0-16-8,4 11-25,3-11-1,4-2-2,-2-8-2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0.481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 14 36,'0'-8'36,"0"8"0,0 0-14,0-7-7,0 7-4,0 0-2,11 0-2,-11 0-2,14 8-1,-5 3-1,2 4 0,4 0 2,0 9-1,2 0-1,2 4 0,-2 1-1,-2 3 0,-3 1-1,0 2 2,-2-2-2,-4 0 1,-3 1 0,-3-1-1,-2 1 1,-5 0-1,-3-1 0,-2 1 0,0 0 0,0-1-1,-4-3-1,1 0-2,6-1-4,-8-5-24,6-1-8,-1-7-1,4 0-3,-3-6-3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0T07:35:43.18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7.116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20 34 0,'0'0'30,"-5"-15"0,5 15-10,-3-11 0,3 11-1,0 0-4,-7-8-2,7 8-3,0 0-2,0 5-1,0 1-1,0 8-2,0 6-1,0 3 1,0 10-2,0 2 1,-2 2-2,2 1 0,-1-4 0,-1-3-1,1-6 1,1-5 0,0-10 0,0-1 0,0-9 2,0 0-1,9-4 0,-2-5 0,-1-7 0,5-1-1,-2-7 0,4-4 0,2-3-1,1-2 0,4 0 0,1 1 0,0 4 1,3 2-1,1 6 0,-3 6 0,-1 6 0,-1 2 0,-4 6 1,-6 0-1,2 3-1,-3 3-1,-3 3-2,-6-9-9,8 19-24,-7-11-1,1 3-3,-1 1-2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7.86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53 17 63,'0'-10'37,"0"10"-8,0 0-12,0-7-2,0 7-3,0 5-3,0 5-3,-2 1-2,2 3-1,-1 3 0,-2 5-1,-2 3 0,1 4 0,-1 1-1,-2-1 0,1 1-1,0 1 0,-3-4 1,7-1-2,-1-4 1,3-6-1,0-3 1,3-3 1,5-2-1,1-4 0,3-3-1,-2-1-1,5-2-2,-1-7-11,1 1-20,-2-2-3,-1-3-2,-6-1-3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8.078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10 42 91,'0'0'37,"-10"5"-2,10-5-21,4 1-8,11-1-1,2-1 1,5-1-2,2-2-2,5 0-2,-2 2-6,0-5-27,1 2-2,-6-1-3,-1 0-3,0-5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8.40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9 9 109,'0'0'37,"-9"4"-1,9-4-26,6 1-4,7-1-1,7 0-1,1 0-1,5 0 0,4-2-1,0-1-1,-3 1-2,-3-4-2,-1 6-8,-13 0-25,2 3-1,-12-3-3,0 10-3,-12-4-1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8.588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25 107,'0'0'37,"0"0"-1,4 4-27,11-3-2,-1-1-2,4 0-2,1-1-4,2-5-17,0 1-17,3 0-3,-6-1-2,-3-1-4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49.460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136-1 59,'3'-7'40,"-3"7"-4,0 0-14,0 0-6,0 0-5,0 0-2,0 0-3,-9 3-2,3 6-2,-5 3 0,4 3-1,-7 4-1,-1 6 1,-1 4 0,1 4-1,0 0 0,2 1 1,4-2-1,3 1 1,4-4-1,4-5 1,8-5-1,4-2 1,5-10 0,2 0-1,4-6 1,-1-1 0,2-7 0,-4-1 0,-1-5 1,-3 0-1,-6-4 0,-6-1 1,-3 0-1,-3 3 0,-9 2 0,-6-1 0,-3 9-1,-4 0-2,2 9-13,1-2-23,5 1-1,4-3-4,10 0-4,9-12 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0.64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120 14 41,'1'-7'28,"-1"7"-8,0 0-4,0-8-3,0 8-3,0 0-3,0 0 1,0 0-2,0 0 0,0 0 0,0 0 0,0 0 1,0 0 0,0 0-2,0 0 0,0 0-1,0 0-1,0 0-1,0 0-1,-4-1 0,4 1-1,-11 5 1,5 5 1,-2 2-1,-1 1 0,-3 4-1,5 2 2,-5 0-1,0 4-1,4 3 1,-1 3 0,2 3-1,-1 4 1,3 2 0,4 5-1,1 0 1,0 0 1,3-1-1,3-5 0,5-2-1,-1-3 2,2-5-1,1-5 0,-1-5 0,2-3 0,-2-4-1,-3-4-1,1 0-3,-10-6-11,10 2-23,-10-2 0,0 0-4,6-8-5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1.3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5226 2202 7251,'0'0'2481,"0"0"209,0 0-1394,0-16-319,16 16-273,-16 0-16,0-15-63,0 0 63,15 15-160,-15-16-176,16 0-63,-16 1 63,15 0-64,0 0-112,-15-1 80,16 1-48,-16 15-16,15-15-64,-15-1 80,15 16-144,-15-15 64,0 15-64,0 0-16,0 0-48,0 0 0,0 0 0,0 15 0,-15-15 0,15 16 0,0-1 0,-15 16 0,15-16 0,0 0 0,0 16 0,0 0 0,-16 0 0,16-16 0,0 16 0,0-16 0,0 0 0,0 0 0,-15 1 0,15-16-48,0 16 48,0-16 0,-15 15-64,15-15 64,-16 15-48,16-15-32,-15 0 16,-1 0 16,16 0-16,-15-15-32,15 15 32,-16 0 64,16 0 0,0 0 0,0 0 0,-15-15 0,15 15 0,0 0 0,0 0 64,0 0-64,0 0 0,0 0 0,0 0 0,0 0 0,0 0 0,0 0 96,15 0 16,-15 0-48,16 0 16,-16 0-32,15 0 64,1 0-112,-1 15 81,1-15-17,-1 0-64,0 0-145,1 0-159,-1-15-288,0 15-272,1 0-433,-1-16-1920,0 16-2834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1.78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49 60 18,'-3'-9'19,"0"0"3,-1 0 0,4 9-1,-6-15-3,6 15-2,-5-11-1,5 11-3,0 0-1,0 0-3,-7 0-2,4 13 0,0 6-1,3 7-3,-3 8 1,0 8-1,0 3 0,-3 4 0,6-7 0,0 1-1,0-6-1,6-9 1,1-6-1,2-8 0,5-6 0,-2-7 1,4-1-1,2-8 1,0-4 0,1-4-1,-1-5 1,0-3 0,-1-2-1,-2 2 0,-3 4 0,-3 3 0,-5 9 0,-4 8 0,2 7 0,-2 11 0,0 5 0,0 2 1,3 0-1,4-6 2,1-4-1,7-8 1,5-7 0,2-8 0,2-10 0,0-6-1,3-8 1,-3-2-1,-3-6 0,-3 0-1,-4-5 1,-4 5-1,-5 3-1,-3 6 0,-2 6-3,0 7-1,0 18-12,-14-4-21,8 12-2,-3 10-3,3 5-2,0 4 2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2.074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-1 0 117,'-1'11'37,"1"5"1,0-1-28,4 4-3,-1-2-2,11 4 0,-4-3-2,2 1-1,-2 0-1,5-5-1,-3-1-1,0-4-2,-5 0-4,-7-9-12,15 0-18,-15 0-2,14-11-2,-10-3-3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2.265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198-1 117,'-17'0'37,"5"8"1,-7 5-28,3 7-2,-7-1-3,4 4-1,-4 4-2,2-2-3,3-4-2,2-6-9,5-1-25,7-7 0,4-7-2,0 0-6,4-4 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2.65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4 43 126,'0'8'37,"0"5"1,-4 2-31,4 3-2,0 2-1,0 5-1,0-2-1,0-2-2,6-2 1,-3-2 0,1-8-1,-4-9 1,11 9 1,-11-9-1,12-8 0,-8-2 1,2-6-1,3-3 0,-3-4-1,6-1 1,0-5-1,2 2 0,2 2 0,-2 2-1,4 5 1,0 6-1,0 9 1,1 0 0,-2 6-1,-7 2 0,2 5-1,-4-2-6,-1 4-29,-5-2-1,-2-2-3,0-8-3,-2 9-3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5.337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19 10 41,'0'0'38,"-9"-3"-2,9 3-12,0 0-7,-10-7-2,10 7-5,0 0 0,0 12-4,3 1-2,9 5-1,0 5 0,4 4 1,2 8-1,6 1-1,-2 1 0,4-2 0,-4-3-1,2-1 0,-4-4 1,-2-4-1,-3-8-1,-5-3 0,-2-2-1,-8-10-3,12 5-10,-12-5-22,3-9-2,-3-10-2,4-1-5,-3-7 3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5.57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267-2 101,'-10'-2'38,"10"2"-3,-15 6-22,7 7-3,-4 2-2,-1 10-3,-5 2-1,-1 5-1,-5 4-1,2 0 0,-5 0-2,2-2-1,3-3-4,-2-10-8,9-2-24,4-5 1,5-6-4,6-8-3,8 0 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5.900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60 0 118,'0'0'37,"-6"9"-1,2-1-28,1 8-1,-6 1-2,6 4-1,-3 3-1,-2 3 0,4 1-1,0 2-1,-2-1 0,3-1 0,1-1-1,1-5 0,1-1 0,0-5 0,4-1 0,7-6-1,2-4 0,3-4-2,4-1-2,-2-5-10,5 0-23,-3-8 0,-2 2-2,-6-5-5,-4 4 5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6.141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28 110,'0'0'38,"0"0"-3,9 5-22,4-5-7,8 0-1,2-1-1,4-2-1,1-1-1,2 2-2,-1 1-2,-8-3-8,2 2-26,-8 0-1,-2-1-2,-4-1-4,0-3-2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9.016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23 50 58,'-6'0'35,"6"0"1,-17-2-18,17 2-4,0 0-2,0 0-4,0 0-1,0 0-1,17-5-2,2 4-1,5-3 0,6 2-1,2-3 1,0 1-2,1 0 0,-1 3-1,-5 0 1,-6-1-2,-5 2-3,-7-3-5,-1 3-27,-8 0 0,-6-4-2,-6-3-4,-2 2 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9.017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4-1 74,'-4'0'37,"2"9"-1,4 11-19,-2 4-3,4 8-3,1 1-1,-1 4-4,-3-1-2,2 0-3,-3-5-3,0-5-11,0-5-23,-3-6 0,1-3-3,2-12-6,-9 7 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1.6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5357 1886 8884,'0'0'2689,"0"0"-47,0 0-1810,0 0-320,0 0 16,16 0-47,-16 15 63,0 1 32,0 0-48,15-1 33,0 0-129,1 1-64,-16-1-32,15 16-80,1-16 96,-1 0-192,-15 16 49,0-15-33,15 15-48,-15-16-80,0 16 64,0 0-64,0-16 80,0 16-64,0 0-64,-15 0 64,0-1-16,15-14-48,-16 14 0,1-14-176,-1-1-288,1 16-337,0-15-463,-1-1-2114,1 0-2849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8:59.50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47 34 59,'0'-9'35,"0"1"1,0-2-16,0 10-8,-3-7-1,3 7-3,0 0-2,-9 2 0,5 6-3,1 7-1,-3 4 1,3 8-1,-2 3 0,2 7 0,-3 4-1,5 2 1,-2 0-1,3-3-1,0-2 1,0-7-1,1-4 0,5-6 1,3-9-1,2-3 0,1-7 1,0-2-1,0-5 1,1-4-1,1-4 0,-4-2 0,2-3 0,-1-2 0,-4 1 0,1 3 0,-2 5 0,0 0 0,-6 11-1,9 5 0,-6 10 1,3 4 1,0 4-1,1 0 1,1 0 0,4-6 0,1-3 1,3-7 0,1-7 0,5-7-1,-1-10 1,3-6-1,-1-8 0,-2-3 0,-3-7 0,-2 2-1,-1-1 1,-7 1-1,-4 5-1,-1 6 1,-3 9-3,0 5-3,0 14-16,-7-5-16,-1 6-1,-4 7-3,0 1-4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01.30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55 103 37,'0'-17'32,"3"0"-10,2 5-3,-5-6-1,4 8-5,-1-2-1,2 3-2,-5 1-1,0 8-3,0 0-1,0 0 0,0 0-1,0 20-2,-5 4 1,1 7-1,-2 6-1,-2 8 2,-1 0-2,0 2 0,0-2 0,0-6 0,2-7 0,3-5-1,1-7 0,1-5 0,2-15 0,3 8 0,-3-8 1,13-3-1,-4-3 0,2-8 0,1 1 1,0-5-1,0 2 0,3 1 1,0 0-1,0 3 1,-4 2-1,1 8 0,-1 2 1,-2 6 0,-2 5 0,-2 6-1,-4 0 2,1 2-1,-2 2 0,0-3-1,0-3-1,-2-5-4,2 2-11,0-12-20,0 8-2,0-8-2,0 0-4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03.500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17 21 41,'0'0'33,"6"-9"-4,-6 9-11,0 0-3,3-12-2,-3 12-4,0 0-1,0 0-1,3 12-2,-3 5-1,0 1 0,0 5-2,-5 4 2,-1 2-2,2 0-1,-2-4-1,0-3 2,6-3-1,-3-7-1,3-4 1,0-8 0,12 0 0,0-8-1,-2-2 1,5-6 0,0 1-1,1-6 0,2 2 0,-3 1 0,2 3 1,-2 2-1,0 2 0,0 4 0,-3 4 0,2 1 1,1 2-1,0 2 1,-3 2-2,0 1-1,-3-1-5,5 2-27,-7-2 0,-7-4-5,9 3-1,-9-3-2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0.972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126-2 46,'0'0'33,"1"-11"-9,-1 11-6,0 0-3,0 0-3,0 0-3,0 0-3,0 8 1,0-1-3,-3 5 0,3 3 0,-6 5 0,5 4-1,-5 3 2,3 5-2,-1 6-1,-4 2 0,1 2 0,-1 2 0,1-2-1,-2-3 0,0 1-1,-2-9 1,2-4-1,0-3 0,2-7 1,-1-5-1,2-4 0,6-8 1,-6 10-1,6-10 0,0 0 1,0-6-1,2-4 1,2-1-1,2-3 0,3-4 0,3-1 1,2-1-1,2-1-1,4-2 1,2 2 0,2 3 0,1 0 0,1 4 0,1 3-1,-3 4 1,-3 6 0,-2 5 0,-9 9 1,1 7-1,-8 2 1,-3 2 0,-2 6 0,-4-2-1,-3-2 1,2-4 0,0-6-1,1-4-1,4-2-3,2-10-10,0 0-23,5 0 0,5-3-2,-1-7-5,0 1 3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1.60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128-3 63,'1'-8'34,"-1"8"0,0 0-17,0 0-5,0 0-1,0 7-5,0 7-1,-6 0-2,3 6 1,-6 3-1,0 4 0,-3 1-1,-3 0 0,2 0 0,-1 3-1,-1-3 0,2-1-1,2-1 1,2-4-1,8-2 0,1-4 0,0-3 1,6-1-1,3-3 1,4-4-1,-1-1 1,3-1-1,-1-1-1,-1-2-3,2 0-7,-6-4-24,0-1-1,-1-5-3,-7 0-3,-1-1 3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1.849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3 96,'0'0'38,"0"10"-2,7-10-22,7 0-4,1-1-3,3 1-2,0 0-2,3 0-1,-4 0-2,3-1-2,-2 1-3,-6-1-16,3 0-13,-3-2-3,-3 1-4,2-1-2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2.05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0 15 101,'11'3'37,"1"-2"-2,-4-1-22,12 4-4,-5-4-4,1 1-2,1-1-3,-4 0-5,3 0-21,-5-3-10,2-3 0,-4-1-4,3-1-1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2.252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68 0 121,'-9'15'36,"2"7"-9,-8-1-16,5 1-4,-1-1-3,2-1-2,6 0-3,-1-8-3,4 2-8,0-14-23,0 8-2,0-8-2,12-3-3,-8-7 4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0T07:39:12.873"/>
    </inkml:context>
    <inkml:brush xml:id="br0">
      <inkml:brushProperty name="width" value="0.00441" units="cm"/>
      <inkml:brushProperty name="height" value="0.00882" units="cm"/>
      <inkml:brushProperty name="color" value="#4E67C8"/>
      <inkml:brushProperty name="tip" value="rectangle"/>
      <inkml:brushProperty name="rasterOp" value="maskPen"/>
      <inkml:brushProperty name="fitToCurve" value="1"/>
    </inkml:brush>
  </inkml:definitions>
  <inkml:trace contextRef="#ctx0" brushRef="#br0">26 7 64,'1'-7'36,"-1"7"-1,0 0-17,9-4-4,-9 4 0,14 5-4,-5 1-3,6 8-3,0 1 1,3 7-1,-1 2-1,2 4-1,-5 2 0,0 6-1,-5 2 0,-2 2 1,-4 2 0,-3-1-1,-3 0 0,-9-3 0,0 0 0,-6-3-1,3-3 0,-9-3-4,6 2-9,-3-6-24,1-1-2,2-4-2,2-4-4,3-2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2.5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5582 1992 6211,'-16'0'2017,"16"0"576,-15 0-768,15 0-913,0 0 33,0 0-145,0-14-16,0 14-79,15 0-97,-15 0-16,16 0-160,-16 0 145,15 0-193,1 0 16,14 0-16,-14 0-32,-1-15-111,0 15 15,1 0-80,0 15-64,-1-15-64,1 0 0,14 0 16,-14 0 0,-16 0-64,15 0 0,1 0-64,-16 0-160,15 0-128,-15-15-273,0 15-319,0 0-225,15 0-271,-15 0-961,0 0-849,0 0-1888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5:42.74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5566 2055 7123,'0'0'2369,"0"0"481,15 0-1554,-15 0-239,16 0-193,-1 0 145,0 0-177,1-15-80,-1 15-127,0 0-273,1 0-96,15 0-64,-15-15-128,-1 15 16,16 0-160,-16 0-352,0 0-417,1 0 561,-1 0-2737,0 0-2866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7.7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3134 2441 6211,'0'0'1889,"0"0"480,0-15-1457,0 15-271,0 0 95,0 0-224,0 0 32,-15 0-47,15 0-33,0 15-16,0 1-112,-15-1 0,15 0 16,0 16-31,-16 0 63,16 0-80,-16 15-160,16-15 80,-15 15-64,15 0-160,-15 0 64,15 0-64,-16 0 0,1 1 80,15 14-80,-16-15 0,1 1 0,15-1 64,-15-16-64,15-14 0,0 14 0,-16-14 80,16-1-80,0 1 0,0-16 0,-15 15-80,15-15-64,0 0-160,0 0-128,0 0-192,15-15-241,-15 15 17,0-16-209,16-15-1728,-16 16-1937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8.03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3048 2602 6355,'0'-16'1873,"0"1"496,16 0-1697,-16-1-32,15 0-127,-15 1 15,15 0 80,-15-1-32,16 16-127,-1-15-65,-15 15 128,15 0-208,16 0 96,-16 0-175,0 0 79,17 0-144,-17 0 80,0 15-16,1 1-16,-1 14-64,0 2 16,-15-17 64,0 16-16,0-16 16,0 16 129,-15-16-145,0 15 48,-1-14-64,1 0-64,-16-1 16,0 16-80,0-16 0,16 0 0,-15 1-128,-1-1 64,16-15-192,-1 15-144,-15-15-128,16 0-305,15 0-271,-16 0-177,1 0-1920,15 0-2370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8.43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3432 2402 8356,'-15'0'2817,"15"0"-352,-15 0-1696,15 15-209,-16-15-48,1 0-96,0 16 97,0 0-49,-1-1 0,1 0-16,0 16-80,-1-16-160,16 16 81,-16 0-81,16 0 0,0 15-64,-15-15-96,15-1 80,0 1-64,0 0-64,0 0 64,0 0-64,0-1 0,0 1-64,0 0-64,15 0-128,-15 0-240,0-16-225,0 0-175,16 1-433,-16-1-288,0 0-1456,16-15-1793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8.65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3410 2518 7411,'0'0'2866,"0"0"-193,-15 0-848,15 0-1297,0 0-208,0 0 48,0 15-112,0-15 65,0 16-17,0-1-64,0 0 48,15 16-64,-15-16-160,16 1 32,-1 0-32,-15-1-64,15 1 0,1 14-160,-16-14-192,16-1-272,-16-15-193,15 15-111,-15-15-1889,15 0-2386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8.85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3602 2533 8228,'0'0'2705,"0"0"0,-15 0-1840,15 15-65,-15 1-112,-1-1-31,16 0-49,-15 1-16,0-1-160,-1 1-143,1-1 63,-16 16-208,16-16-80,-1 16-128,1-15-144,15-1-289,-15 16-239,-1 0-320,16-16-737,-15 16-1409,15-16-2016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47.4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5457 1979 6643,'0'0'2113,"-15"0"512,15 0-1744,0 0-97,0 0-112,0 0 305,15 0-193,-15 0-16,16 0-143,0-15 127,-1 15-224,1 0-176,14 0-79,1-16-49,0 16-160,-16 0 0,17 0-64,-17 0-208,1 0-64,14 0-161,-14 0-239,15 0-160,-16 0-321,-15 0-1360,15-15-656,-15 15-1057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39.5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3557 2657 6067,'0'0'1761,"0"0"544,0-16-1505,0 16-32,0-15-127,0 15 63,0 0-32,0 0-79,0 0-33,0 0-208,0 0-96,0 15-176,-15-15-16,15 16 96,0-16-48,0 15 80,-16 0-32,16 1-80,0 0 161,-16 14-97,16-14 16,0 14 0,0 1-16,0-16 16,0 0-96,-15 17 80,15-32-64,0 15-16,0-15 32,15 0-32,-15 0 80,0 0 16,0 0-96,0 0 0,16 0 80,-16-15-64,16-1-15,-16 0 79,15 1-144,-15 0 0,15-16 64,-15 16-64,0-16 0,0 16 0,0-16 80,0 15-80,16 1 0,-16 15 0,0 0 0,0 0-80,0 0 80,0 0-64,15 0 64,-15 15 0,0 1 0,0 0 0,0-1 0,15 0 0,-15 1 0,0-1 0,0-15 64,16 15-64,-16-15 80,0 0-16,15 0 80,-15 0-80,16-15 16,-1 15 32,-15-15-48,15 15 0,1-16 0,0 1 0,-1 0 0,-15-1 80,15 0-80,1 16 64,-1-15 0,-15 15 32,0 0 16,0 0-48,15 15-16,-15-15 97,0 16-33,0 0-48,0 14-16,0-14-64,0 14 64,0 1-48,0-16-64,0 16 0,0-15-128,0 14-208,0-14-289,0-16-495,-15 15 368,15-15-2514,0 15-2881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0.22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3919 2441 5651,'0'0'1472,"0"0"673,0 0-1136,0 0-113,0-15-256,0 15 81,0 0 15,0 0-288,0 0 145,0 15-129,0-15-112,0 0 80,0 16 96,-15-1-207,15 0 143,0 16 0,0 0-16,0 0-80,0 0-96,0 15 17,0-16-1,0 1-160,0 16 64,0-16-128,0-1 64,0 1-64,-16 15-64,16-30 64,0 15-64,0-1 0,0-14 80,-15 14-80,15-14-80,0-16-112,0 15-128,0-15-385,0 15-175,0-15-256,0 0-2002,0-15-2432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0.84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4042 2526 6787,'0'0'2369,"0"0"-48,0 0-1536,0 0-289,0 0 16,0 0-64,0 0 49,15 0-17,-15 15-128,16 1 80,-1-1-128,1 0 96,-1 1-95,0 14-81,1-14 16,-1 0-80,1 14-16,0 1-64,-1-16-16,0 16-64,1-16 80,-1 0-16,1 1-64,-1 0-64,-15-1-80,0 0-80,15-15-176,-15 0-129,0 0-351,0 0 352,0 0-2225,0 0-2322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1.06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4334 2518 7539,'-15'0'2482,"15"0"31,0 0-1777,-15 0-112,-1 15 65,16 1 31,-15-1 64,0 0-159,-1 16-1,1-15-32,0 15-160,-1-16-15,1 16-65,-1 0-160,0 0-64,1-1 0,0 2-128,-1-2-128,1 1-192,0 0-240,15-16-321,-16 1-95,1-1-2098,15 0-2608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1.81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4281 2655 6947,'0'0'2209,"0"-15"336,0 15-1488,0 0-449,0 0-160,-16 0 49,16 0-33,0 15-112,0-15 0,-15 16-128,15-1 160,0 16-224,0-15 161,-15 14-177,15 1 96,0 0-80,-16 0-16,16 0-64,-15-16-80,15 16 64,0-16-64,0-15 0,0 16 0,0-1 80,0-15-16,0 0-64,0 0 0,0 0 80,0-15-16,15 15 32,-15-16-96,16 1 64,-16 15-64,15-15 80,-15-1-80,0 1 0,0 0 64,15-17-64,-15 17 0,0-16 0,0 0 80,0 1-80,0 14 80,0-15-80,0 16 0,0 15 64,0 0-64,0 0 0,0 0 0,0 0 0,16 15 0,-16 1 0,0-1 0,0 1 0,0-1 0,0 0 64,0 1-64,0-1 0,0 0 80,15-15-80,-15 16 64,0-16-64,0 0 80,0 0-15,15 0 79,-15 0-80,15-16 16,-15 1-16,16 15 16,0-15-16,-16-1-64,15 1 0,-15 0 64,0-1 16,15-15-80,-15 16 112,0-1-48,0 16 64,0 0-64,0 0 0,0 0 16,0 0-16,0 16 0,0-1 0,0 1 0,0 15 0,0-1-64,0 1 64,0-16-64,0 16 64,0 1-64,0-17-64,0 0-64,0 16-128,0-16-256,0 1-273,0-1-239,0 0-193,0-15-1328,0 0-624,0 0-1521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2.3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4396 2757 5458,'0'0'1489,"0"0"960,0 0-272,0 0-1216,0 0-225,0 0-112,0 0 177,15 0-193,-15 0 80,0 0-111,16 0-113,-1 0-96,-15 0-80,15 0-48,1 0-96,-16 0-64,15 0-80,-15 0 0,16 0-160,-16 0-144,0 0-208,0 0-176,0 0-241,15 0 1265,-15 0-3185,0 0-2497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2.5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4548 2680 6355,'0'0'2273,"0"0"576,0 15-768,0-15-944,0 16-273,0-1 65,0 0-81,-15 1-32,15 14-255,0-14-65,0 15-192,-15-16-96,15 16-80,0-16-64,0 1-64,0 14-272,0-14-160,0-1-417,0 0-255,0-15-1937,15 16-2946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2.9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4704 2710 8500,'0'0'2769,"15"0"-320,-15 0-1472,0 0-625,16 15-96,-16-15-80,0 0-96,0 0 64,0 0-224,0 0-240,0 0-400,15 0-1841,-15 0-2514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3.2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2733 9732,'0'0'2802,"0"0"-289,0 0-2001,0 0-512,0 0 0,16-15-256,-16 15-176,0 0-224,15 0-289,-15 0-416,16 0-671,-1 0 111,-15-15 464,0 15 416,16 0 545,-16 0 160,15 0 496,-15 0 512,0 0-63,0 0 447,0 0 177,0 0 15,0 0-143,0 0-113,0 0-351,0 0-33,0 0-288,0 0-144,0 0-256,0 0-416,15 0-1905,-15 0-1857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3.6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5003 2510 6643,'0'0'2513,"0"0"240,0 15-656,0-15-1232,0 16-177,15-16 0,-15 15 17,0 0 31,0 1-144,16-1-15,-16 0-113,0 16-64,15-15-80,-15-1 16,15 16-80,1-15 1,-16 14-81,16-14-128,-16-1 32,15 0-32,-15 1-48,0 0-48,15-1-192,-15-15-273,0 15-207,0-15-288,0 0-305,0 0 2770,0 0-4691,0 0-2512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50.87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5558 1655 3314,'0'0'368,"0"-15"64,0 15-96,0 0 0,0 0 16,0 0-32,0 0 1,0 0 111,0 0 144,0 0-112,0 0 113,0 0-49,0 0 0,0 0-144,0 0 80,0 0 81,0 0-225,0 0 16,0 0 0,0 0-32,0 0 32,0 0-95,0 0-49,0 0 112,0 0-80,0 0-48,0 0 48,0 0 64,0 15-32,0-15 64,0 16-47,0-16 95,0 16-176,0-16-32,-16 15 16,16 0 0,0-15-96,0 15-16,0 1-64,0-1 80,0-15 0,0 15 128,-15-15-112,15 16 0,0-16-32,0 15 16,0-15 81,0 0-1,0 15-16,0-15 16,15 0 0,-15 0-96,0 0 96,0 0-96,0 0 16,16 0-16,-16 0-64,0 0 80,0 0-80,0 0 0,0 0 0,16 0-80,-16 0-128,0 0-96,15 0-240,-15-15-241,16 15-143,-1 0-1201,-15-15-913,15 15-1104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3.86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5196 2541 7411,'-15'0'2722,"15"0"15,0 0-1200,0 0-545,-15 15-144,15-15 17,-16 16-49,1-1-31,0 0-177,15 1-80,-16 0-112,0-1-160,1 16-144,0-16-112,15 16-64,-16-16-336,1 16-192,0-16-416,-1 16-17,1-15-2208,15 14-2722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4.4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5127 2794 7123,'0'0'2369,"15"0"161,-15-15-1394,0 15-400,0 0 65,0-15-17,15 15-80,-15-15-95,0 15-65,15-16-96,-15 0-240,16 1-48,-1 0-32,-15-1 96,16 1-15,-16 0-65,15-1 64,-15 16-64,0-15-32,0 15 16,0 0 0,0 0-64,0 0 16,0 0-16,0 0-64,-15 15 0,15 1 0,-16-1 0,1 0 0,15 1 0,-16 14 0,16-14 0,0 15 0,-15-1 0,15 1 0,0-16 0,0 16 0,0-16 0,0 1-64,0 0-16,0-1 80,-15-15-64,15 15 0,0-15 0,0 0 64,0 0-64,0 0 0,-15 0 0,15 0 16,-16 0-32,1 0 80,15 0 0,-15 0 0,-1 0 0,1 0 0,15 0 80,-16 0-80,16 0 48,0 0 16,0 0-64,0 0 64,0 0 64,0 0 0,0 0 16,16 0 48,-16 0 0,15 0 80,1 0-80,-1 0-63,0 0-1,1 0-128,-1 0-128,0 0-113,0 0-367,1-15-240,-16 15-369,15 0 625,1-15-2530,-1 15-2784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4.78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5335 2449 7411,'0'0'2722,"15"0"95,-15 15-1264,0-15-577,0 0-128,16 16 81,-1-1-33,-15 0-47,15 1-209,1 15-112,-16 0-128,15-16-15,-15 16-97,0-1 0,15 1-48,-15-16-16,0 17-64,0-2 16,0 16-64,0-15-64,-15 16 16,15-1-64,-15 0-64,-16 0-144,16-15-304,-1 0-304,-14-1-497,14-14-640,0 14-1520,1-30-2786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5.8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5718 2572 4290,'0'-15'848,"0"15"225,0 0-337,0 0-144,0-16 97,0 16 239,0 0-207,0 0-1,0-15-144,0 15-48,0 0 33,0 0-65,0 0-96,0 0 0,0 0-64,0 0-15,0 15-33,0 1 80,0-1-112,0 0 176,0 1-96,-15 14 96,15-14-47,0 30-65,0-15-16,-15 15-16,15 1-64,-16-1 0,1 0-144,15-1-16,-15 2 0,0-1 16,-1-15-80,1 15 64,0-15-64,-1 0 80,16-1-80,-16 1 65,16-16-65,0 16 0,0-16-145,0 1 1,0 0-64,0-1-240,0-15-64,0 15-32,0-15-241,0 0 49,0 0-96,-15-15-113,15 15-752,0-15-992,0-1-897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6.24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5689 2602 6499,'15'-15'2129,"1"15"304,-16-15-1681,15 15-31,0-16 15,1 16-112,-1-15-15,-15 15 15,16 0-128,-1 0 64,0 15-175,1-15-81,0 16 80,-1-16-96,0 15-48,1 0-32,-1 1 16,0 0-16,-15 14 81,0-14-81,0-1 80,0 16-112,-15-16 16,0 0 16,-1 16-80,1-15 0,0-1-64,-1 1 0,-15 14-64,0-30 96,0 16-96,16-1-96,-16-15-32,16 15-64,-16-15-208,15 0-128,1 0-321,0 0-111,-1 0-257,1 0-271,15 0-1538,0-15-2000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6.6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6043 2441 7828,'0'0'2641,"0"0"48,0 0-1841,0 0-79,0 0-241,0 0-48,-15 0 64,15 15 1,-15-15-81,15 16-112,-16-16 112,1 15-112,15 16 65,-15-16-81,-1 16-16,0 0 16,1 0-144,0-16 80,-1 16-80,1-1-80,0 2 161,-1-2-161,16 16-64,-15-15 32,15 15 32,0-14-112,0 14 48,0 0-48,15-16 0,-15 2 0,0-2 0,0-14 0,16 14 0,-16-14-48,15-1-144,-15 16-96,15-31-209,-15 15-319,16 1-273,-16-1-223,15-15-2082,-15 0-2368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7.38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2541 6499,'0'0'2257,"0"0"256,0 0-1248,0 0-529,0 0-288,0 0 241,0 0-225,0 0 64,0 15-144,15-15 80,-15 16-143,16-1-17,-1-15 80,0 15-16,1 1-144,-1 0 0,1 14-16,-1-14-128,0 14-16,-15-14 16,16 14-15,-16-15 15,15 17-80,-15-17 64,0 16-64,15-16 0,-15 0-144,0 1-1,0-1-127,0-15-192,0 15-192,0-15-289,0 0 2034,0 0-3858,0-15-2754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7.6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2548 7123,'0'0'2481,"0"0"177,0 0-1362,0 0-447,-15 15-209,15 1 16,-15-1 49,15 0-1,-16 1-32,1 0-96,0-1-79,-1 15-97,1-14-80,0-1-48,-1 16-80,-15-16-128,15 16 0,-14-15 32,14 14-96,1-14-160,-16 14-96,16-15-272,0 1-224,-1-1-193,0 0-271,16-15-785,0 16-1137,-15-16-1920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9.4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6182 2786 5138,'0'-15'1217,"0"0"656,0-1-705,0 1-191,15 0-81,-15-1-143,0 1-129,0 15 0,0 0-80,0-16 49,0 16-225,0 0-16,0 0-80,0 0-112,16 16-96,-16-16 16,0 15 0,0 1 32,0 14-16,-16-14 0,16 14-96,0 1 96,-15-15-96,-1 15 64,16-16-64,-15 1 0,15-1 0,0-15 80,0 0-80,0 15 0,0-15 81,0 0-1,0 0 80,0 0-96,0-15 96,0 15 80,15 0-96,-15-15-64,16 15 128,-1-16-208,-15 16 80,16-15-80,-16 0 64,15-1-64,-15-15 96,15 15-96,-15 1 0,16-16 64,-16 31-64,15-15 0,-15 15 0,16 0 0,-16 0 0,0 0 80,0 15-16,0 1 16,0-1 0,0 0 48,0 16-48,-16-15 64,16 0-79,0-1 79,16-15-80,-16 15 16,0-15-80,16 0 64,-16 0-64,15 0 80,0 0-16,-15 0 0,16 0-64,-16-15 80,15 15-32,-15-15 16,16-1-64,-16 16 64,15-16-64,-15 1 64,0 15-64,0-16 64,0 1-64,0 15 64,15 0-64,-15 0 0,0 0 0,0 15 0,0-15 0,0 16 0,0-1 0,-15 1 0,15 0-64,0-1-128,0 0-64,0 1-449,0-1-31,0-15-480,0 15-1826,0-15-2624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49.8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6373 2772 7251,'0'0'2241,"0"0"289,0 0-1794,0 0-336,0 0 80,15 0 16,-15 0-127,0 0 95,0 0-128,16 0-80,-16 0-112,0 0 48,16 0 0,-1 0-192,1 0 96,-1 0-192,0 15-208,-15-15 0,16 0-400,-1 0 624,0 0-2465,-15-15-2482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51.1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5551 1594 8100,'0'0'2609,"0"-15"48,0 15-2017,0 0-143,0 0-129,0-16-112,0 16 96,0 0-272,0 0 64,0 0-64,0 0 32,0 0-112,0 0-112,0 16-48,15-16 16,-15 0-368,0 15-144,0-15-609,0 15-1408,0-15-1777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0.0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6573 2703 7251,'-15'0'2626,"15"0"143,0 0-1104,-15 15-753,15-15-48,-15 16-239,15 14-1,0-14-112,-16-1-80,16 1-208,0-1-79,0 16-81,0-16-64,0 0-64,0 1-161,0 14-207,-15-14-304,15-1-273,0 1-1872,0-1-2785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0.5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6743 2549 6947,'0'-16'2449,"0"16"177,0 0-1090,0 0-591,0 0-225,0-15-48,0 15-79,0 15 31,0-15-192,0 16-48,0-1-160,0 0 48,0 1 17,0-1-1,0 16-32,0 0 0,0 0-48,-15-1-16,15 1-64,0 15-64,0-14 0,-15 14-64,15-16 96,0 1-192,-16 16-32,16-32-128,0 16-272,0-16-369,-15-15-207,15 15 31,0-15-2064,0 0-2498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0.96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6874 2571 7956,'0'0'2753,"0"0"-304,0 0-1473,0 0-415,0 0-129,0 15 0,0-15 96,0 16-127,15 0 63,-15-1-16,16 16 0,-16-16-144,15 0-96,1 16 81,-16-16-81,15 17-64,0-17-80,-15 16-64,16-16 0,-16 0-144,15 1-128,-15-1-225,0-15-319,0 15-273,15-15 545,-15 0-2401,0 0-2562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1.14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7066 2595 7700,'0'0'2673,"0"0"0,-15 0-1216,15 0-561,0 15-112,-15-15-175,-1 31 143,1-16-80,0 1-111,15 14-81,-16-14-160,16 15-48,-15-16-208,-1 16-64,1-1-336,15 1-240,-16-16-353,1 16 545,-16-15-2721,16-1-2850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1.77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7036 2663 7956,'0'0'2417,"0"0"80,0 16-1809,0-16-352,-15 15 81,15 1-33,0-1-32,0 0 80,0 1-16,-16 14-64,16-14-111,0 14-17,-16 1 16,16-15-16,-15 14-64,15-14 48,0-1-128,0 0 80,0 1-96,0-1 16,0-15-16,0 0 16,0 15 0,0-15 48,0 0-48,15-15 64,-15 15 1,16-15-17,0-1-48,-16 1-16,15 0-64,-15-16 80,15 16-16,-15-1 0,0 1 16,0-16 32,0 16 16,0-16-64,0 16 64,0-1-48,16 1-16,-16 0 0,0 15-64,0 0 0,0 0-64,0 0 64,0 15 0,0 0-64,0 1 64,0-1 64,0 0 0,0 1-64,0-1 64,0-15 0,15 15 0,-15-15-64,0 0 64,0 0-64,15 0 64,-15 0 96,16 0-112,-1 0 16,-15 0 16,16-15-80,-1 15 48,1-15-48,-1 15 64,-15-16-16,16 1 97,-16 0-17,15-1-16,-15 16 16,15 0-16,-15 0-16,0 0-32,0 0 0,0 0 0,0 16 0,0-1-16,0 16 16,0-16 16,0 0 16,0 1-96,0-1 48,0 1-96,0-1-48,0 0-96,0 1-160,0-16-273,0 15-79,0 0-352,0-15-385,0 0-1824,-15 0-2722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1.97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7175 2772 7539,'0'0'2594,"0"0"31,0 0-1249,15 0-735,-15 0-193,0 0-48,16 0 64,-16 0-63,15 0-97,1 0-64,-16 0-160,15 0-16,-15 0-208,16 0-320,-16 0-209,0 0 2994,15 0-4978,-15 0-2769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2.34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7290 2725 6643,'0'0'2113,"0"0"400,0 0-1520,0 0-497,0 0 16,15 0 32,0-15 145,-15 15 31,16 15-160,-1-15 65,0 0-161,-15 0 64,16 16-80,0-16-16,-1 0-63,-15 15-17,15 0-96,-15-15 0,0 16-128,0-16 80,0 16-16,0-1-128,0 0 96,-15-15 16,15 16-96,-15-1 32,-1 0-64,-15 1 33,16 14-17,-16-14 64,16-1-128,-1 1 112,16-1-64,-15-15 32,15 16-80,0-16 48,0 15 16,0-15-16,15 0 0,1 15-48,-16-15 64,30 0 0,-14 0-128,14 0-160,-14 0-64,0 0-337,-1 0-255,0-15-209,1 15-319,-1 0-1906,0-15-2496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2.7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7543 2725 10597,'0'23'3121,"0"-23"-191,0 0-1586,0 0-976,0 0-159,0 0-354,0 0-127,0 0-336,0 0-368,23 0-1089,-23 0-1057,0 0-2048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2.8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7598 2717 7251,'0'0'2241,"0"0"-256,0 0-1312,0 0-1010,0 0-2208,0 0-1072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2.95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7659 2695 7411,'0'0'2610,"0"0"-97,0 0-1681,0 0-384,0 0-47,0 0-305,0 0-273,0 23 258,0-23-2483,0-23-2464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53.31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5842 1570 3490,'0'0'400,"0"0"160,0 0-48,0-15-16,0 15-31,0 0 111,0 0 48,0 0-208,0 0 145,0 0-33,0 0-144,0 0 0,0 0-176,0 0 209,0 0-161,0 0 64,0 0-96,0 0 224,0 0-144,0 0 145,0 15-129,0-15 96,0 0-128,0 16 32,0-16 32,0 16 64,0-1-143,0 0 15,0 1-16,0-16-16,0 15 80,0 0-192,0 1 240,0-1-224,0 16 81,0-15-81,0 14-16,0 1 16,0-16 0,0 16-96,0-16 16,-15 1-80,15 15 80,-16-16-16,16 0-64,-15 1 144,15 14-64,-15-14-16,15-1 32,0 0 48,0 1-80,0-1 96,0 1-96,0-1 0,0 1 16,0-1-16,0 0 16,0 1-15,0-16 15,0 15-16,0 0 0,0 1 16,0-1-80,0-15 64,0 15 16,0-15-16,0 16-64,0-16 64,0 16-64,0-16 0,0 15 0,0-15 0,0 0 0,0 0 0,0 0 0,0 15-64,0-15-80,0 0-64,0 0-225,0 0 1,0 0-240,0 0-96,0 0-161,0 0-143,0 0-993,0-15-881,0 15-992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3.7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7875 2548 6787,'0'0'2369,"0"0"176,0 0-1296,0 0-305,0 0-63,0 0-97,0 0-16,0 0 17,0 15-113,0-15-96,0 16-79,15-16-33,-15 15 0,0 16-80,16-15-32,-16-1-47,15 0-17,0 16-96,1-16-32,-1 1-32,1 14-16,-1-14-48,0 0 16,-15-1-80,16 0 0,-1 1-80,-15-1-96,0 0-224,15-15-225,-15 0-223,0 0-304,0 0-241,0 0 112,0 0-1856,0-15-2498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3.95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8129 2563 8228,'0'0'3041,"0"0"-176,0 0-1376,0 0-464,0 0-273,0 0 0,-15 15-47,15-15 15,0 16-128,-15 0 1,15-1-49,-16 0-144,16 1 0,-15 14-64,0-15-112,-1 1-112,1 14 49,0-14-113,-1 15-48,0-16-209,-15 16-127,16 0-400,0-1-337,-1-15-351,-14 17-1,14-17-2048,1 0-2738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4.69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8043 2795 6787,'0'0'2369,"0"0"176,16 0-1488,-16 0-369,0-16 0,0 16-47,0 0-193,15 0-48,-15 0 64,0-15-224,15 15 81,-15-15-97,15-1 80,-15 16 64,16-15-128,-16 15 128,0-15-160,15-1 1,-15 16 79,0-15-80,0 15-64,15 0-32,-15 0 16,0 0-128,0 0 0,0 0 0,0 0-64,0 0 0,-15 15 64,15 1-64,0-1 64,-15 0 0,15 1 0,0 14 0,-16-14 0,16-1-48,0 0 48,0 1-80,-15 0 16,15-1 0,0-15-16,0 15 16,-15-15-16,15 0 16,0 0-80,0 0 79,0 0-79,0 0 64,0 0 16,0 0 0,-15 0-96,15 0 96,0 0-16,-16 0 16,16 0-32,-15 0 96,0 0 0,15 0 96,0 0-96,-16 0 64,16 0 80,0 0-64,0 0 64,0 0-80,0 0 16,0 0 64,0 0 1,0 0 63,0 0 0,16 0-16,-16 0 0,15 0 0,-15 0 16,15 0-80,1 0-64,-1 0-64,0 0 0,0 0 0,1 0-192,-1 0-144,0 0-256,0 0-257,-15 0-271,16 0-2018,-16 0-2576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5.54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8276 2510 7828,'0'0'2449,"0"0"32,0 0-1681,0 15-224,15-15-127,-15 16 15,0-1 48,16 0 112,-16 1-95,0-1-65,15 16-96,1-16-64,-16 1 64,15 15-160,-15-1 145,15 1-65,-15 0-96,0-1-64,0 2 64,0-2-48,0 1-16,0-1 0,-15 16 0,15-30 32,-15 15-48,-1 0 32,1-1-96,-1 1 16,-14-16-128,14 17 16,0-17-208,-15 0-96,16 1-304,-16-1-241,16 0-287,-1-15 2432,1 0-4273,15 0-2770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6.0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8383 2757 11173,'0'0'3602,"-15"0"-161,15 0-127,0 0-2562,0 0-592,0 0-112,0 0-48,0 0-48,0 0-64,0 0-272,15 0-256,-15 0-337,16 0-351,-16 0 896,15 0-2914,0 0-2721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6.2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8421 2740 10469,'0'0'2577,"0"0"-320,15 0-2161,-15 0-800,0 0-1969,15 0-2562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6.3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8575 2748 11381,'0'0'3122,"15"0"-289,-15 0-1889,0 0-575,16 0-241,0 0-48,-1 0-224,0 0-353,1 0-175,-1 0-304,0 0-289,16 0-1776,-1 0-2434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6.4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8768 2748 5923,'0'0'0,"23"0"-785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7:59.4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8614 2657 4114,'0'0'1024,"0"0"193,0 0 256,0 0-289,0 0-464,0 0 17,0 0-33,15 0-64,-15-16-111,0 16-1,0 0-32,0 0-144,0 0 145,0-16-209,0 16 80,0 0-16,0 0-16,16 0-112,-16-15 176,0 15-95,0 0-81,15-15 96,-15 15-16,15 0-96,-15-16 32,16 16-32,-1-15-48,1 15-32,-1-15 16,1-1 1,-1 16-1,1 0-80,-16-15 80,15 15-64,0 0-16,1 0 0,-16 0-64,15 0 0,-15 15 0,0-15 0,0 16 0,0-1 80,0 0-80,0 1 0,0-1 48,0 0-48,-15-15 64,15 16-64,0 0 64,0-16 0,0 15-64,0-15 128,0 15-64,15-15 80,-15 0-16,0 0 64,0 0 32,16 0-32,-16 0-32,15 0-15,0 0-17,1 0-16,0-15-64,14 15-48,-14-15 80,14 15-80,-14-16 0,-1 16-128,1 0-48,-1 0-145,0-16-207,-15 16 0,0 0-272,0 0-129,0 0-143,0 0-81,0 0-592,0 0-1136,0 0-1841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0.0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8629 2695 6499,'0'0'1857,"0"-16"496,0 16-1681,0 0-31,15 0-241,-15 0 128,0 0-112,0 0 32,0-16-47,0 16-113,0 0-16,0 0-80,0 0-32,0 0 16,0 0 0,0 0-96,0 0 144,0 0 176,16 0-175,-16 0 79,0 0 96,0 0-176,15 0 64,-15 0-64,15 0-80,-15 0 16,16 0-32,-16 0-48,15 0 64,-15-15 1,0 15-17,16 0-48,-16 0-16,0 15 16,15-15-16,-15 0 0,0 0 16,0 16-32,16 0 80,-16-16 0,0 15 0,15 1 80,-15-16-16,0 15 32,15-15-48,-15 0 16,16 15 1,-1-15-1,0 0-16,-15 0-64,16 0 48,-1 0-32,1 0-64,0-15-16,14 15 16,-14 0-64,14 0 80,1 0-160,-16-15-96,1 15-224,-1 0-273,-15 0-399,16 0-305,-16-16-1920,15 16-2850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01.26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1671 3890,'0'0'560,"0"0"288,0 0-223,0 0-49,0 0 48,0-15-208,0 15 145,0 0-33,0 0 0,0 0-192,0 0 193,0 0-81,0 0-208,0 0 224,0 0-160,0 0 32,0 0 1,0 15 47,0-15-48,15 16-48,-15-16 0,0 15-16,0-15 16,16 15-79,-16 1-17,15-1-96,1 0 96,-1 1-112,-15-1 112,15-15-112,1 15 0,-16 1 96,16 0 0,-1-1-96,-15 0-80,15 1 64,-15-1 16,16 0 0,-1-15 32,-15 16-16,16-1-96,-1 0 0,-15 1 0,15 0 96,-15-16-96,0 15 0,0-15 0,0 15 0,0-15 0,0 0-96,0 0-192,0 0 144,0 0-112,0 0-176,0 0-224,0 0-113,0-15-415,0 15-1586,0 0-1071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1.84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3087 3295 5298,'-15'0'1345,"15"0"640,0-16-592,0 16-705,0-16-16,0 16-31,0 0 95,0-15-128,0 15-80,0 0 81,0 0-145,0 0-32,0 0-208,0 0 240,0 0-304,0 0 1,0 15-1,0 1-16,0 0 96,0-1-16,-15 16 0,15-1 160,0 16-96,0 1 0,-16-16 1,16 15-81,-15 0 0,15-15-144,-15 15 16,15 15-32,-16-15-48,1 16 0,-1-16 0,1 0 0,-1 1 64,1-16-64,15-16 0,-15 0 0,15 1 0,-16-1-64,16-15-64,0 15-144,0-15-305,-15 0-223,15 0-353,0-15-1808,0 15-2705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2.1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2994 3356 8228,'0'-15'2593,"0"-1"-144,16 1-1713,-16 0-239,15-1-225,1 16 80,-1-16 80,1 1 96,-16 15-288,15 0 145,0 0-145,0 0-16,1 15-64,14 1 48,-14 0-64,-1-1 16,1 0 64,-1 1-16,-15-1-64,0 16 145,0-16-1,0 16-32,-15-15 0,-1 15 16,1-16-16,-1 0-32,1 1-48,0-1 16,-1-15-63,1 15-1,0-15-64,0 0-64,-1 0 0,1 0-128,-1 0-177,1 0-239,-1 0-304,16 0-433,-15 0-1600,15 0-513,0 0-1968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2.65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3256 3388 5923,'0'0'2033,"0"0"608,0 0-368,0 0-1505,-15 0 1,15 0-129,0 0-64,-16 15 48,1-15-79,15 16-81,-16-1-32,16 0-48,-15 1-96,15 0 65,-16 14-145,16-14 0,-15 14-80,15 1-64,0-1 0,0 2-64,0-17 64,0 16-64,0-16 0,0 16 64,0-31-64,15 15 64,-15 0-64,16-15 64,-1 0 80,1 0-16,-1 0-64,1 0 64,-1-15 32,0 0-48,16-1-48,-16-14 16,1 14-32,-1-14-48,0-2 0,-15 2 64,0-1-64,0 16 48,0-16-48,0 1 0,-15 14 0,0 0 0,-1-14 0,1 30 0,0-16-48,-16 16-16,16 0-64,-1 0-272,1 0-192,-1 16-288,1-16-209,-1 15 97,16 0-2226,-15 1-2513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2.84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3171 3487 7539,'0'0'2482,"0"0"143,0 0-1713,16 0-255,-1 0-97,-15 0 144,16 0-96,-1 0-127,16 0-177,-16 0-64,16 0-96,-16 0-64,16 0-16,-15-15-352,-1 15-336,16 0 1392,-16 0-3521,0-15-2594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3.9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3665 3087 4786,'0'0'1137,"0"0"351,0 0-399,0 0-321,0 0-15,0 0-177,0 0 0,0 0-176,0 0 177,0 0-193,0 0 32,0 0 0,-15 16 32,15-16 49,0 0-33,-15 15 64,15 1-128,-16-1 144,1 0-143,15 1 63,-15-1-96,-1 0 0,0 1-64,1-1 48,-1 0-79,1 17 15,15-17-32,-15 0-64,15 16 16,-16 0-80,16-1 64,-15 2-128,15-2 96,0 16-48,0-15-48,0 0 16,0 15-32,0-15 16,0 0-64,15-16 48,-15 0-48,0 16 0,0-16 0,0 1 0,16 0 0,-16-1 0,0 0-48,0 1-64,0-1-304,15-15-240,-15 15-433,0-15 721,15 0-2849,-15 0-2802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4.55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3595 3240 6499,'0'0'2001,"0"-15"320,0 15-1441,0 0-239,0 0-113,0 0-32,0 0-48,0 0 49,0 0-33,0 15-112,16-15 80,-16 16-96,15-1 16,1 0 49,-1 1-17,0 15-80,0-16-16,1 16-128,14-16-96,-14 16 80,-1-16-64,-15 16-80,16-15 80,-16-1-80,15 0 0,-15 1 0,0-1-224,15-15-160,-15 15-288,0-15-209,0 0-2064,0 0-2562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4.7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3826 3248 7539,'-15'15'2482,"15"-15"143,-15 16-1713,-1-16-159,16 16-17,-15-1 0,-1 0 129,16 16-177,-15-16-32,-1 16-288,1 0 49,15-15-193,-15-1-96,-1 1-128,16-1-64,-15 0-288,15 1-209,-15-1-335,-1-15-177,16 15-1952,-15-15-2594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5.43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3849 3349 8100,'0'0'2609,"0"0"48,0 0-1808,0 0-289,0 0-32,-15 15-128,15-15 144,0 16-223,-16-1-97,16 1 16,-15-1-16,15 16-144,-16-16 128,16 16-64,-15 0-48,15-15 48,-16 14-80,16-14 16,-15-1 0,15 1-80,0-1 0,0 0 64,0-15 0,0 0 16,0 0 64,0 0 1,0 0 63,15 0 0,-15-15-64,0 0 32,16-1-112,-16 1 64,15-1-128,-15 1 64,16-16-64,-16 16 0,0-17 80,15 17-16,-15 0-64,0-16 64,16 16-64,-16 15 0,0-16 0,0 1 0,0 15-64,0 0 64,0 0-64,15 0 64,-15 15-80,0 1 80,0-16 0,0 15 0,0 0 0,15-15 0,-15 16 0,0-16 0,0 15 0,15-15 80,-15 0-80,0 0 0,0 0 64,0 0-64,16 0 64,-16 0 0,15-15-64,-15 15 0,15-16 64,1 16-64,-16 0 0,15-15 0,1 15 64,-16-15-64,15-1 0,-15 16 0,0 0 0,0 0 0,0 0 0,0 0 0,0 0 0,0 16 0,0-1 64,0 0 96,0 1-48,0-1-48,0 16 16,0-15-32,0-1 16,0 16-64,0-16 0,-15 1-64,15-16-128,0 15-208,0 1-368,0-16-289,0 0 1185,0 0-3281,0 0-2818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6.2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4141 3225 3890,'0'0'896,"0"-15"97,0 15 351,0-16-511,16 1 95,-16 15-208,0-16 145,0 16-161,0-15 32,0 15-111,0 0-1,0 0-144,0 0 97,0 0-97,0 0-128,0 0 0,0 15-128,0-15 240,0 16-143,-16-1 63,16 1 80,0-1-96,-15 16 80,15-16-16,0 16-15,0-1-129,0 17 16,-15-16-32,15 15-80,0-16-64,0 16 96,0-14-32,0-2-144,-15 1 64,15-16 33,0 0-81,0 1 0,0-1 0,0-15-64,-16 15 0,16-15 0,0 16-128,0-16-193,0 0-143,0 0-192,0 0-433,0 0 65,0 0-2178,-15-16-2704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7.3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4312 3219 3682,'0'0'608,"-16"0"400,16-16 49,0 16-161,0 0 209,0 0-193,0 0-47,0 0-177,0 0 64,0 0 17,0-15-241,0 15 48,-15 0-208,15 0 33,0 0-113,0 15-16,0-15-80,15 16-32,-15-1 112,0 0-48,16 16 144,-16 0-32,15-16 49,1 17-65,-1-2-16,1 1-96,-1 0-64,-15-1-48,15 2-32,-15-1-64,0-16 0,16 0 0,-16 1 80,0-1-80,0-15-80,0 0 16,0 0-176,15 15-192,-15-15-272,0 0-225,0 0-1504,0-15-592,0 15-1345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01.62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6252 1702 6211,'0'0'1745,"0"-16"576,15 16-1665,-15-15-112,0 15 1,0 0-33,0 0 0,0 0-112,0 0-128,0 0 144,0 0-143,0 0 15,0 0-16,0 15-16,0-15 0,-15 16 48,15-16 96,0 15-95,-15 0-81,15 1 96,-16-1-96,1-15 64,15 15-144,-16 1 16,1 0-16,0-16 16,-1 15-96,16 0 0,-15 1 16,-1-1-80,16 0 0,-16 1 0,1-1 64,0 0-64,-1 1 0,16-16 0,-15 15 0,-1-15-64,16 0-16,0 16-128,0-16-176,0 15-192,0-15-209,-15 0-239,15 0-465,0 0-1392,15 0-1841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7.55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4487 3226 6643,'0'0'2113,"0"-15"304,0 15-1568,0 0-337,0 0 0,0 0 80,0 0-15,0 15-17,0 1-112,-16-1 32,16 16 64,-15-16-79,15 16-1,-15 0-16,-1-16-80,16 16-80,-15-1-64,0 1-79,-1 0-17,1 0-128,-15 0 80,14-16-160,-15 0-48,16 1-241,-1-1-127,16-15-256,-15 15-289,15 1 97,0-16-2081,0 0-2210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8.5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4473 3403 6643,'0'0'2241,"0"-16"352,0 16-1120,0 0-705,0 0-79,0 0-129,0 0-48,0 0 0,0 0-256,0 0-176,0 16 81,-16-16-81,16 15 64,0 1 16,-15-1 80,15 0 48,0 1 0,-15 15-48,15-15-16,0 14-96,-16-14-48,16-1-16,0 1 16,-15-1-80,15-15 65,0 15-65,0-15 144,0 0-80,0 0 16,0 0 64,0 0-16,15-15-48,-15 15 32,0-15-48,16-1 0,-16 1 0,0-1-64,0 1 0,15 0 0,-15-1 0,0-15 0,0 15 0,15-14 0,-15 14 64,0 1-64,16-1 0,-16 16 0,0-15 0,0 15-64,0 0 64,0 0 0,0 0-64,0 0 64,0 15 0,15 1 0,-15-1 0,0 1 64,0-16-64,0 15 64,0 0-64,0 1 64,16-16-64,-16 16 0,0-16 80,0 0-80,0 15 64,0-15-64,0 0 64,16 0 0,-16-15 0,0 15 0,0 0-64,15-16 64,0 0-64,-15 1 64,16 0-64,-16 15 96,0-16-32,15 16-16,-15 0 16,0-15-64,0 15 80,15 0-80,-15 0 0,0 0 0,0 0 0,0 15 0,0-15 0,0 16 0,0-1 0,0 0 0,0 1 0,0 0 0,0-1 0,0 1 0,0-1-192,0 0-224,0 1-368,0-1-417,0 1-1952,0-16-2866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8.77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4550 3472 7539,'15'0'2594,"-15"-15"31,16 15-1825,-1-15-224,0 15-207,1 0 95,-1 0-32,-15 0-208,15 0-64,1 0 48,0 0-208,-16 0-208,15 0-96,0 0-304,-15 0 48,0 0-2050,0 0-2304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8.9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4672 3395 7123,'0'0'2369,"0"0"401,0 15-1762,0 1-63,0-1-113,0 0 16,0 17-95,0-17-145,0 16-240,0-16-144,0 0-80,0 16-64,0-16-224,0 1-240,0 0-448,0-1 1520,0 0-3505,0-15-2754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9.6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4819 3388 7956,'0'0'2641,"0"0"-80,0 0-1713,0 0-351,0 0-129,0 0-112,0 0 96,0 0-272,0 0-240,15 0-272,-15 0 432,15 0-2545,-15 0-2466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09.8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4958 3380 8100,'0'15'2609,"0"-15"-48,0 0-1825,0 0-239,0 0-129,0 0-16,0 0-16,15 0-112,-15 0-224,0 0-304,0 0-400,15 0-1921,-15 0-2402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0.2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5073 3211 6355,'0'0'2401,"0"15"320,0-15-384,0 16-1376,0-16-177,0 15 65,0 0-145,0 1 32,15 15-224,-15-16 49,16 1-225,-16-1-16,0 0-48,15 1-80,0 14 96,1-14-176,-1 14 16,1-14-128,-1 0 64,1 14-64,-16-14-64,15-1-64,0-15-272,-15 15-192,0-15-353,0 0-303,0 0-1874,0 0-2912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0.44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5280 3211 8228,'0'0'2833,"-15"0"-176,15 15-1600,-15-15-273,15 16 65,-16-1-81,1 0 48,-1 1-31,16 15-177,-15-16-144,-1 16-144,16-16 32,-15 16-240,0 0-64,15 0-48,-15-15-160,-1 14-384,1 1-304,0-16-353,-1 1-1424,1-1-656,-1 0-2242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1.34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5274 3333 4962,'0'0'1393,"0"0"608,0 0 112,0 0-1313,0 0-160,0 0-15,0 16-1,0-16 32,0 0 33,0 15-65,0 1-48,-16-1 48,16 1 1,0 14-33,-15-14-144,15-1-160,0 0 1,-16 16-1,16-16-80,0 1-144,-15 15 16,15-16-32,0 1 16,0-1-64,0 0 0,0-15 64,0 0-64,0 0 64,0 0-64,0 0 64,0 0-64,0-15 64,0 15-64,0-15 0,15-1 64,-15 1-64,0-16 0,0 15 0,16 1 0,-16-16 0,0 16 0,15 0 0,-15-16 0,0 16 0,0-16 0,0 15 0,0-15 0,16 16 0,-16 15 0,0 0 0,0 0 0,15 0 80,-15 15-16,0 1 64,0 15 0,0 0 0,0-16 80,0 0-64,0 1-32,0-1-64,0 0 97,0 1-81,0-1 0,0-15-64,16 15 0,-16-15 0,0 0 0,0 0 0,0 0 64,15-15-64,-15 15 48,15-15-48,-15 15 0,16-16 0,-16 1 0,15 15 0,-15-15 0,0 15 0,0-16 0,0 16 0,0 0 0,0 0 0,0 0 0,0 0 48,0 16-48,0-1 80,0-15-80,0 15 112,0 1-64,0-1 0,0 16-48,0-15 0,0-1-48,0 0-240,0 1-257,-15-1-463,15-15-289,0 0-1952,0 0-2962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1.5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5335 3433 7700,'0'0'2577,"15"0"16,1 0-1649,-16 0-175,15 0-129,0 0-160,1 0 144,0 0-79,-1 0-241,1 0-224,-1 0 0,0 0-80,1 0-304,-1 0-160,-15-15-481,15 15-367,-15 0-1618,0 0-2096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2:58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09.66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6274 1602 2833,'0'0'0,"0"0"240,0-15 177,0 15-225,0 0-192,0 0 208,0 0 192,0 0 96,0 0 16,0 0-31,0 0-49,0 0 0,0 0 48,0 0-192,0 0 1,0 0-33,0 0 16,0 0 128,0 0-144,0 0 128,0 0-160,0 0 161,0 15 15,0-15-208,0 0 48,0 16-16,-15-16 112,15 15-224,0-15 80,0 15 48,0-15-31,0 0-81,0 16-16,0-16-32,0 15 112,0-15-80,0 15 0,0 1 0,0-16-32,0 16 16,15-16 16,-15 15-112,0-15 112,0 15-112,0-15 0,0 0 96,16 0-96,-16 0 80,0 0-80,15 0 0,-15 0 0,0 0 0,0 0 0,16 0-176,-16-15-144,15 15-288,-15 0-1713,0-15-1777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1.85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5488 3365 7700,'0'0'2673,"0"0"112,0 15-1728,0-15-305,0 16-96,0-16 48,-15 15-79,15 0-97,0-15-160,-15 16-144,15 14-16,0-15-128,-16 1-16,16 0 16,0 14-15,0-14-130,-15-1-79,15 0-224,0-15-80,0 0-304,0 0-145,0 0-223,0 0-17,0 0-800,15-15-1008,-15 0 544,16-1 160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2.1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5450 3456 3490,'0'-15'1472,"15"0"513,-15 15-48,0-16-544,0 1-401,0 15-111,0 0-161,0 0-32,0 0-31,0 15 95,0 1-160,0-16 32,0 15-159,0 16-1,0-16-32,0 0-48,0 17-96,0-17 0,0 16 65,0-16-81,0 0-80,0 16 64,0-31 16,16 15-80,-16-15 144,0 0-144,16 0 65,-16 0-65,15 0-96,-15-15 96,15 0-144,1-1 0,-1 1 16,0-16 0,1 1 0,-1-2-64,-15 17 64,15-16-16,-15 16 16,0 0-64,0-16 80,0 16-80,0-1 0,0 0 0,0 16-144,0 0-208,0-15-321,0 15-367,0 0 2641,0 0-4851,0 0-2929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3.7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5743 3148 5651,'0'0'1600,"0"0"641,0 0-1136,0-15-321,0 15-15,0 0-49,0 0-32,0 0-31,0 0-97,0 15-32,0-15-48,0 16 64,0-1-79,15-15-1,-15 15 64,16 1-160,-1 15-16,0-16 65,1 16-17,-1 0-80,-15-1-48,15 1 80,-15 0-96,0 0-15,0 15 63,-15-15-128,15 16-16,-15-17 96,15 1-144,-16-16 64,1 16-64,0 0-64,-1-16 0,1 16 16,0 0-64,-17-16-112,1 1-224,1-1-416,-1 0-481,0-15-2144,0 0-2898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6.55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5982 3310 3490,'0'-15'400,"0"15"336,0-16 289,0 16-465,-15-15 16,15 15 176,0 0-63,0-16 95,0 16-192,0 0 81,0-15-241,0 15 128,0 0-256,0 0 145,0 0-129,0 0-16,0 0 0,0 15-96,0-15 80,0 0-16,0 16 144,0-1-143,0 1 95,0-1-16,0 16 80,0-16 0,0 16-176,0-1 145,0 17-177,0-16 80,-15 15-144,15-16 48,-16 16-64,0 1-48,1-17-32,-1 16 16,1 0-16,15 1 16,-15-17-80,-1 1 80,16-16-80,-15 16 0,15-16 0,0-15 0,0 16 64,0-16-64,0 0-64,0 0-96,0 0-208,0 0-144,0-16-353,0 16 401,0-15-2369,0-16-2578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6.8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5912 3318 6499,'15'-16'2129,"-15"0"416,16 1-1568,-1 0-257,16-1-32,-16 16 65,1-15-17,-1 15-160,1 0 48,-1 15-159,0-15-65,1 16-32,0-1-64,14 16 64,-14-15-160,-1 14 1,0-14 79,-15 14-16,0 1-144,0-1 64,0 2 0,-15-17 16,0 16-80,-16-16-64,16 0 64,-17 1-32,17 14-96,-16-14 64,0 0-64,16-1 0,-16-15-160,0 15-32,0-15-208,16 0-256,0 0-337,-1 0-223,1-15-1938,15 15-2704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7.24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6157 3365 7539,'0'0'2482,"-15"15"31,15-15-1681,-15 0-304,15 16 81,-15-1-65,-1 0 32,16-15-16,-16 31-175,1-16-81,0 1 0,-1 15 0,1 0-96,15-1-48,0-14 64,0 14-144,0 1 48,0-15-48,15 15-80,1-16 144,-1-15-79,0 15 143,1-15-64,0 0 64,-1 0-80,0 0 64,0-15-64,1 0 16,-1-1-16,0-15-64,1 16-64,-1-1 64,-15-14 0,15 14-64,-15-14 0,0 14 0,0-14 0,0 14 0,-15-15 0,0 16 0,15-1 0,-16 16-64,1 0 0,0-15-208,-1 15-112,1 15-304,-15-15-193,14 0-319,0 16-1922,1-16-2544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7.46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6059 3479 7956,'0'0'2641,"15"0"-80,-15 0-1713,0-15-271,16 15-193,-1 0 128,-15 0-208,15 0 0,1 0-144,14 0-160,-15 0-64,1-15-496,-1 15 2049,1 0-4098,-1 0-2626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8.2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6481 3156 6643,'0'0'2113,"0"0"400,0 0-1760,0 0-17,-15 0-224,15 0 112,0 0-15,0 0-65,0 0-192,0 0-128,0 0 144,-15 15-112,15-15 65,-16 16-97,1-16 160,0 16-80,-1-1 0,16 0 64,-15 1-160,0 14 81,-1-14-81,0 14 0,1-14-64,0 15-32,-1 0 16,16-1 0,0 1 80,-15 0-80,15-1 0,0 1 0,0 0 80,0 0-64,15-16-32,-15 16-64,0-16 33,0 16-17,0 0 0,16-16 0,-16 16-128,15-16-64,0 1-113,-15-16-431,16 15-256,-16-15-305,0 15-1952,0-15-2962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9.3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6505 3263 4962,'0'0'1249,"0"-15"768,-15 15-112,15 0-1105,0 0-32,0 0-47,0 0-97,0 0-32,0 0-15,0 15-97,0-15-48,0 16 0,15 0 0,-15-1-96,16-15 49,-16 31-65,15-16-16,0 0-16,1 16-64,-1-16-80,1 17 16,-1-1-96,-15-16 0,15 0 16,-15 1-80,16-1 0,-16 0 64,0 1-64,0-1-64,0-15-16,0 15-128,0-15-240,0 0-304,0 0-129,0 0-143,0-15-1921,0 15-2290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19.65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6767 3263 5651,'0'0'1472,"0"0"673,0-15-480,0 15-897,0 0-47,0 0 15,0 0-176,0 0 225,0 0-241,0 15-32,-15-15 16,15 16-127,0 0 143,0-1-96,-15 0 0,-1 16-16,0-1 65,1-14-145,0 30-48,-16-31-32,16 16-80,-16-16-128,15 16 0,1-16 0,-16 0-64,15 1-128,-14-1-192,14 1-192,-14-1-417,14-15-175,1 0-849,15 0-1248,0 0-2178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09.9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6259 1556 6643,'0'-15'2113,"0"15"304,15-16-1889,-15 16 33,0 0-65,16 0 16,-16 0-144,0-15 0,15 15-63,-15 0-33,0 0-80,0 0-192,0 0 96,0 0-96,15 15 0,-15-15 0,0 0-96,0 0-96,0 16-176,0-16-129,0 0-175,-15 15-1777,15-15-1937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3.17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6743 3402 6211,'0'-15'1617,"0"15"576,-16 0-1505,16 0-224,0 0-256,0 0 112,0 0 1,0 0-81,0 0-80,0 0 64,0 15-112,0-15 0,0 0 64,0 16 48,0-16-48,0 15 16,-15 0-16,15 1 144,-15 15-143,-1-16 15,0 16 80,16-16-80,-15 0-32,0 1 16,15-1 80,-16 0-192,16 1 208,0-16-80,-15 16-32,15-16-80,0 0 81,0 0-81,0 0 64,15 0-144,-15 0 160,0-16-160,16 0 80,-1 16 0,-15-15-80,15 0 0,1-1 0,0 1 0,14 0 0,-30 0 80,16-1-80,-1-14 0,-15 14 0,15 0 0,-15 1 0,16 0 0,-16-1 0,15 1 0,-15 15 0,0 0 0,0 0 0,0 0 0,0 15 0,0 1 64,0-1-64,0 0 160,0 1-96,0 0 80,-15 14 0,15-14 16,0-1-80,0 0 64,0 0-64,0-15-16,0 0 0,0 0 80,15 0-64,-15 0 65,0 0-17,0 0-48,15-15 64,-15 15-80,16-15-64,-1 0 64,-15 15-64,16-16 0,-1 1 0,1 0 0,-16-1 0,15 0 0,-15 1 80,0 0-80,15 15 0,-15-16 0,0 16 0,0 0 0,0 16 0,0-16 0,0 15 48,0 0 16,0 17 0,0-17 0,-15 16-64,15-16 64,0 0-64,0 16 64,0-16-64,0 0-64,0 1 0,-15 0-176,15-1-256,0 0-145,0-15-319,0 0-161,0 0-2000,0 0-2498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3.4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6812 3495 6355,'0'0'2001,"16"-15"464,-1 15-1473,-15 0-271,16 0 15,-1 0-112,0 0 177,0 0-273,1 0-128,-1 0 160,16 0-335,-16 0 79,1 0-144,-16 0-80,15 0 0,-15 0-80,15 0-240,-15 0-225,0 0-239,0 0 384,0-15-2337,0 15-2578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3.6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7019 3395 6947,'-15'15'2321,"15"-15"433,0 16-1618,-16-1-400,16 0 145,0 1-177,-15 0 0,15 14-175,0-14-65,-15 14-160,15-15-96,0 16-112,0-16-32,0 1 16,0 0-224,0-1-240,0 0-224,0-15-193,0 0 209,0 0-2273,0 0-2546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4.5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7328 3126 6067,'0'-15'1761,"-15"15"432,15 15-1505,0-15-16,0 16-31,-15-1-17,15 16 0,-16-16-80,16 16 145,-15 0-145,0 0-32,15-1 112,-16 1-159,16 0-81,-15 15-16,15-15 16,0 15-176,-15-15 16,15 0-80,0 0 0,-16 0-79,16-16 79,0 0-80,-16 16 16,16-16-80,-15 1 0,15-1 0,0 1 0,-15-1-80,15 1-193,-16-1-159,16 0-240,-15-15-240,15 0 1296,0 0-3250,0 0-2784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4.95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3225 7700,'0'0'2577,"0"0"-208,0 0-1745,0 0-176,0 0 49,0 15-17,15-15 48,-15 31-128,0-16 224,16 17-303,-1-17-17,-15 16-64,15-16-16,0 15-16,-15 1-64,16-16-48,-1 17-96,-15-17 64,16 0-64,-16 1 0,0-1-160,0-15-192,15 15-192,-15-15-161,0 0 241,0 0-2289,-15 0-2706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5.1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7590 3256 7411,'0'0'2610,"-15"0"-97,15 0-1153,-15 16-671,15-16-225,-16 15-32,0 1 80,1-1-15,0 16 47,-1-16-96,1 16-144,0 0-96,-1-15-48,1 14-32,-1 1-192,1-16-304,-16 1-224,15-1-417,-14-15-655,14 15-1346,1-15-2208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5.8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7589 3349 7956,'0'0'2417,"0"0"80,0 0-1809,0 0-240,0 0-47,0 15-33,-15 1 80,15-1-48,0 0 64,-15 1-224,15-1 81,-16 16-97,1-16-64,-1 17 64,1-2-144,-1-14 64,16-1 0,0 16-80,-15-31 32,15 15-32,0 1 80,0-16-64,0 0 0,0 0-80,15 0 0,-15-16 64,16 16-64,-16-15 0,15 15 64,1-15-64,-1-1 0,1 1 0,-16-1 0,15-14 0,-15 14 0,15 0 0,-15-14 0,16 14 0,-1 1 80,-15-1-80,15 1 0,-15 0 0,15 15 0,-15 0 0,0 0 0,0 0 0,0 0 0,0 15 64,0 0 81,0 1-1,0-1-80,0 1 80,0-1-64,0-15 48,0 15-128,0 1 80,16-16-80,-16 0 48,0 0 16,0 16-64,15-16 64,-15 0 0,16-16-64,-1 0 64,1 16-64,-16-15 0,15 0 0,0-1 64,-15 16-64,16-15 64,-1 15-64,-15-16 80,0 16-16,15 0 0,-15 0-64,0 0 64,0 0 0,0 0 0,0 16 0,0-1 0,-15 1 32,15-1-32,0 0-16,-15 17 16,15-2-64,-16 1 0,16-15-64,0 14-208,0-14-112,-15-1-272,15-15-257,0 15-207,0-15 880,0 0-2914,0-15-2528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6.12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7667 3440 6643,'0'0'2241,"0"0"352,0 0-1312,0 0-481,15 0-143,-15 0 95,16 0-160,-1 0 32,16 0-319,-16-15-81,16 15 16,-16 0-80,1 0-160,0 0 64,-1 15-128,-15-15-256,15 0-225,-15 0 545,0 0-2801,0 0-2545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6.4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7843 3395 8228,'0'0'2833,"0"0"-256,15 0-1632,-15 0-401,0 0-48,16 0 128,-16 0 1,15 0-161,-15 15-16,16 1-240,-16-1 80,0 0-144,0-15 145,0 16-145,0 0 0,-16-1-16,1 0-48,15 1-32,-16-1 16,1 1 0,0-1 0,15 0 0,-16-15 0,16 16 0,-15-1 80,15-15-80,0 16 64,0-16-64,0 15-64,0-15 64,0 0 0,15 0 32,1 0-96,-16 0 64,15 0-128,0 0-96,1 0-96,-1 0-336,1 0-385,-1 0 2802,0-15-4818,-15 15-2946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7.43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8029 3449 8228,'-23'0'2945,"23"0"-480,0 0-976,0 0-1137,0 0-352,0 0-256,0 0-192,0 0-112,0 0 63,0 0-1952,0 0-2321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1.15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1809 3890,'0'0'736,"0"0"289,0 0-177,0 0 64,0 0-95,0 0-33,0 0-192,0 0 177,0 0-321,0 0 112,0 0-240,0 0 1,0 0-1,0 0-128,0 15 32,0-15-32,0 0-96,0 16 128,0-16-128,0 16 96,0-1-32,0 0-64,-15 1 96,15-1 17,0 16-113,0-16 0,-16 0 0,1 16-96,-1-15 80,16-1 32,-15 0-32,15 1-80,0-1 96,0-15 0,0 15-96,0 1 80,0-16-80,0 0 80,0 15-80,15-15 0,1 0 96,-16 15-96,15-15 0,1 0 0,-1 0 0,1 0 0,-16-15-96,15 15-64,-15 0-224,0 0-65,0-15-319,15 15-785,-15 0-1104,0-16-1041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7.6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8091 3448 5651,'0'0'1600,"0"0"305,0 0-128,0 0-1777,0 0-224,0 0-112,0 0 96,15 0-16,-15-15-17,0 15 65,0 0 80,16 0 256,-1 0-32,-15-15 433,16 15-177,-1 0 96,-15 0 112,0 0-32,15 0-175,-15 0-81,0 0-48,16 0-224,-16 0-336,15 0-817,-15 0-1232,0 0-1041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8.1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8283 3256 8628,'0'0'2753,"0"0"-128,-15-15-1408,15 15-449,0 0-351,0 0 47,0 0 0,0 0 48,0 0-144,0 0-160,15 15-63,-15 1 63,16 0-64,-16-1 64,15 0-16,-15 1 0,16-1-64,-16 16 80,0-16-144,0 16 0,15 0 0,-15-15-64,0 14 0,16-14 0,-16-1 0,0-15 0,0 15-128,15-15-208,-15 0-176,0 0-337,0 0-191,0 0 1040,0 0-3042,0 0-2736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8.4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8506 3265 8228,'-15'0'2593,"-16"15"32,15-15-1664,1 0-321,15 16-64,-15-1 209,-1 0-17,16 1 48,-15 15-304,0-16-15,-1 16-289,1 0-32,-1-16-112,0 1-128,1-1-112,0 1-320,-1-1-225,1-15-239,0 0 175,-1 15-2304,1-15-2530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29.76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8459 3388 7956,'0'0'2513,"0"0"-224,0 0-1777,0 0-224,-15 15-128,15-15 256,0 0-47,-16 16 95,1-1 48,0 0-96,-1 1 16,-15 0-47,31-1 15,-15 16-112,-1-16-64,16 1-64,0-1-16,-15 0 0,15 1-64,0-16 48,0 15-48,0-15 129,0 0-65,0 0 0,0 0 0,0 0-16,0 0 0,0-15 0,15 15-64,-15-16 0,0 16 0,16-15 0,-1 0-64,0 15 0,1-31 0,0 15 0,-1 1 0,0-16 0,1 15 0,-1 1 0,1 0 0,-1 15 0,0-16 0,1 16-64,-16 0 64,0 0 0,0 0-64,0 16 64,0-16 0,0 0 0,0 15 0,0 0 64,0-15-64,0 16 64,0-16 16,0 0-16,0 16 0,0-16 0,0 0-64,0 0 64,0 0-64,0 0 0,0 0 64,0 0-64,15-16 0,-15 16 0,0 0 0,16-16 0,-16 16 0,15 0 0,-15-15 0,0 15 0,0 0 0,0 0 0,0 0 0,0 0 64,0 15 96,0 1-48,-15 0 80,15-1-80,-16 0 161,16 16-161,0-15 16,-15-1-16,15 0-112,0 1 0,-16-1-112,16 0-192,0-15-209,-15 16-287,15-16-273,-15 0 2738,15 0-4802,-16 0-2834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0.1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8468 3503 8228,'0'0'2593,"0"-15"-144,0 15-1504,15 0-465,-15 0-208,16-16-16,-1 16 80,0 0-112,1 0 176,0-15-256,-16 15 17,15 0-1,-15 0-96,15 0 16,1 0 0,-1 0-80,-15 0-80,15 0-144,-15 0-97,0 0-367,0 0 688,0 0-2609,0 0-2641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0.75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8707 3395 6787,'0'0'2097,"0"0"192,0 0-1312,0 0-785,0 0-112,0 15 32,0-15 112,0 16 176,-16-1 0,1 0 48,15 1 129,-15 15-113,-2-16 48,-13 0 16,14 16-207,1-16-17,15 1-144,-15-1 0,-1-15-16,16 15-64,-15 1 0,15-16 64,0 0 0,0 0-80,0 0 32,0 0 48,0 0-80,0-16 16,0 16 0,15-15-80,1 0 0,-16-1 0,15 16 0,0-15 0,1 0 0,-1-16 64,0 16-64,2 0 0,-17-1 0,15 0 0,0 1 0,1 0 0,-16 15 0,15 0 0,-15 0-64,0 0 64,0 15 0,0-15 0,0 31 0,0-15 0,0-1 64,-15 0 0,15 16 16,0-16 64,-16-15 65,16 15-65,0 1-80,-15-16 80,15 15-80,0-15 64,0 0 0,0 0 0,15 0 80,-15 0-16,0-15-64,16 15 0,-16-16 32,15 16-48,0-15-112,1 0 80,-1-1-80,0 1 0,1 0 0,-1 0 0,1-17 0,-1 17-80,1 0 80,-1-1-272,16 1-176,-16 15-352,-15 0-193,16 0-287,-1 0-1922,0 0-2705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1.4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8736 3502 7828,'0'0'2545,"-15"0"-160,15 0-1505,0 0-512,0 0-159,0-15 79,0 15-16,15 0 80,-15 0 80,0 0 96,16 0-207,-16 0-17,0 0 16,0 0-16,15 0-96,-15 0-64,15 0-48,1 0-96,0 0 0,-16 0 0,15 0-240,1 0-192,-16 0-112,15 0-401,0 0 625,-15 0-2561,0 0-2290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1.6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8944 3418 7411,'0'0'2321,"0"0"209,0 0-1522,-15 0-464,15 15-143,0 1 79,0 0-128,-15-1 160,15 0 16,-16 1-127,1 14-97,15-14-64,-15 15-16,-1-16-80,1 16 0,15-15-288,-16 14-144,1-14-176,0-1-401,-1-15 785,0 15-2673,1-15-2658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2.57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8875 3141 6499,'0'0'2129,"0"0"64,0 0-1537,0-15-111,0 15-145,0 0 48,0 15-48,16-15 48,-16 0 49,15 16-17,-15-1-128,16-15 0,0 15-128,-1 1 240,0-1-304,1 16 81,-16-15-81,15 14-96,0 1 16,1 0 0,-1-1 80,0 17-80,-15-16 64,0 15 80,0-15-80,0 15 80,0-15-80,0-16 16,-15 16-96,0 0 0,-1-16 16,16 16-80,-30 0 64,14 0-64,1-16 0,0 16 0,-1-16 0,0 0-64,1 1-80,-16 0-80,16-1-224,-16 0-224,16-15-113,-1 0-895,1 0-1346,15 0-2000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6.3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8921 3534 6947,'0'0'2065,"0"0"192,0 0-1713,0-15-335,15 15 31,-15 0-80,0 0 64,0 0-112,16 0 80,-16 0-192,0 0 96,0 0-96,0 0 0,0 0-176,0 0-160,0 0-385,0 0-1696,15 0-1328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1.4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6143 1956 5298,'0'0'1345,"0"0"640,0 0-240,0 0-1057,0-15-48,0 15 1,15 0-33,-15 0 0,0 0 49,16-16-177,-1 16-128,0 0 80,1 0-288,-1 0 16,16 0 48,-16-15-112,0 15 0,17 0-96,-17 0 0,0 0 0,1 0-96,-16 0-288,0 0 160,15 0-288,-15 0-240,0 0-193,15 0-1728,-15 0-1713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6.4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9029 3541 7251,'-15'0'2241,"-15"0"80,14 0-1376,16 0-945,-15 0-112,15-15-192,0 15-129,0 0-303,0 0-833,15 0-784,-15 0-272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8:36.6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9060 3526 5138,'0'0'1361,"0"0"368,0 23-353,0-23-847,0 0-385,0 0-1025,0 0-1104,0 0-464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0:57.38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3041 4249 2401,'0'0'0,"0"0"224,0 0-224,0 0 0,0 0 208,0 0-208,15 0 0,-15 0 0,0 0 0,0 0 240,0 0-240,0 0 0,0 0 0,0 0 0,0 0 241,0 0-241,0 0 0,0 0 176,0-15-176,0 15 0,0 0 0,0 0 0,0 0 0,0 0 0,0 0 0,16 0 0,-16 0 0,0 0 0,0 0 192,0 0 16,0 0 16,-16 0 112,16 0-160,0 0 160,0 0 160,0 0-303,0 0 223,0 0 16,0 0 16,0 0-144,0 0 273,0 0-49,0 0 0,0 0-16,0 0-31,0 0 111,0 0-128,0 0 80,0 0-112,0 0 1,0 0-17,0 0-16,0 0-112,16 0-16,-16 0-96,0 0 64,15 0-63,-15 0 95,15 0-80,1 0 80,-1 0-16,1 0 0,-1 0-32,16-15 80,-16 15-144,1 0 1,-1 0-1,0 0-80,1 0-16,-1 0-64,-15 0 80,15 0-80,-15 0 0,16 0 0,-16 0 80,16 0-160,-16 0 80,15 0-80,-15 0-144,0 0-81,0 0-255,15 0 64,-15 0-224,0 0-129,0 0-447,0 0-833,0 15-593,0-15-63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0:57.91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3056 4372 5458,'0'0'1329,"0"0"512,0 0-1073,0 0-432,0-15 65,0 15 63,0 0 0,0 0-48,0 0 129,0 0-225,0 0 96,15 0-128,-15 0 32,16 0-48,-1-15-16,0 15 65,1 0-33,0 0-16,-1 0 0,0 0-16,1 0 0,14 0-192,-14 0 208,-1-16-80,0 16-192,1 0 96,0 0-96,14 0-96,-14 0-208,-1-15-80,16 15 208,-16 0-2401,0 0-2530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02.81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3863 4010 3682,'0'0'608,"0"0"64,0 0-336,0 0 17,0 0-81,0 0 160,0 0 0,0 0 192,0 0-79,0-15 127,0 15-32,0 0-176,0 0 81,16 15-225,-16-15 16,0 0 0,0 0-32,0 0-64,0 0 97,0 16-145,0-16 0,0 0 32,0 15-112,0-15-32,0 16 16,0-1 16,0 1 0,0 14-16,0 1-16,0-16 112,0 16-16,0 15 144,-16-15-143,16 15 15,-15-15 80,15 15-80,-15-15-32,0 0 112,15 15-112,-16-16-96,1 2 96,0-2 48,-1 1-112,1 0 0,15-1-32,-15 1 16,15 0 1,-15 0-1,15-1-80,0-14 0,-16 14 0,16-14 80,-16-1-80,16-15 0,0 16 0,-15-1 0,15-15-80,0 0 0,0 0-145,0 0-255,0 0 0,0 0-160,0 0 63,0 0-2160,15-15-2033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03.67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3795 4057 4962,'0'0'961,"0"0"527,0 0-943,0 0-1,0 0-160,0 0 128,-15-16-31,15 16 111,0 0-128,0 0-16,0 0-256,15 0 144,-15 0-95,0 0-49,0 0 112,16 0-80,-16 0 64,15 0-80,-15 0 64,15 0-96,-15 0 144,16 0-47,-1 0 15,0 0-112,1 0 80,15 0 16,-1 0-112,-14 0 64,14 0 80,1-15-144,0 15-80,0 0 81,0 0-81,-1-16 0,-15 16-16,16-15-64,-16 15 0,1 0 80,-1 0-80,1 0 0,-16 0 0,0 0 0,15 0 0,-15 0-80,0 0 80,0 15 0,0 1 0,-15-16 0,15 15 80,-16 1-80,16-1 0,-15 16 0,15-16 80,-16 16-80,16-16 0,-15 16 0,0 0 0,15 0 0,-16 0 0,16-1 0,-15 1 80,0 16-80,0-17 80,15 1-80,-16 0 0,1-1 80,-1 17-80,1-16 0,15-1 64,-16 1 16,16-16 0,-15 16-80,15-16 144,0 1-80,0 0 16,0-1-16,0 0 32,-15 1-32,15-16-64,0 15 80,0-15-80,0 15 0,0-15 64,0 0-64,0 16 0,0-16 0,0 0-64,0 0 64,15 15-144,-15-15-96,0 0-128,0 0-240,0 0-257,0 15 33,0-15-2017,0 0-2226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0.58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3794 4595 4450,'0'0'1008,"0"0"177,0 0-128,0 0-257,0 0-144,0 0-208,0 0 225,-15 0-241,15 0-80,0 0-32,0 0-128,0 0 48,0 0-31,0 15 31,0-15 32,0 0-48,0 0-112,0 16 64,0-16 48,0 16-48,0-1 16,0 0-16,0 1 144,0-1-239,-15 0 111,15 1-16,-16 14 16,16-14-96,-15-1 80,0 16 0,15-15 80,-16-1-176,1 0 144,15 1 80,-15-16-144,0 15 1,-1-15-1,16 15-80,-16-15-16,16 0-64,-15 0 0,15 0 0,-15 0-144,15 0-16,0 0-65,-16 0-399,16-15 32,-15 15-160,15-15-1441,0 15-561,0-16-1216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0.82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3694 4550 6947,'-15'0'2209,"15"0"112,0 0-1152,0 0-769,-15 0-80,15 0-48,0-15 96,0 15-63,0 0-113,0 0 0,0 0-192,0 15 0,0-15-192,0 0-96,15 0-113,-15 0-47,0 16-160,0-16-769,15 15-1248,-15-15-833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11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3780 4588 6355,'0'0'1745,"0"0"432,0 0-1745,0 0 32,0 0-160,0 0 128,0 0 1,0 0-129,0 0 0,0 0-96,0 0-96,0-15-16,0 15-16,15 0 32,-15 0-32,0 0 0,16-16 16,-1 16-16,-15 0 32,15 0 16,-15 0-128,15-15 0,-15 15 0,16 0 0,-1 0 0,-15 0 0,15 0-320,-15 0 64,15 0-32,-15 0-2161,0 0-2017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36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3796 4664 6947,'0'0'2209,"0"0"16,0 0-1697,0 0-175,0 0-81,0 0 64,0 0-48,0 0 0,0 0-16,15-15 16,-15 15-79,16-16-113,-16 16 0,15-15 0,0 15-96,1-15 0,-1 15-192,0 0 15,1 0-319,0 0-96,-16-15-432,15 15-1602,0 0-1119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1.7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1947 5779,'0'0'1760,"0"0"433,0 0-1216,16 0-305,-16 0 97,0 0-161,0 0-96,0-15 32,15 15-47,1 0-33,-16 0-192,15 0-16,0 0 0,-15-15-192,15 15 96,-15 0-48,16 0-16,-16 0 0,15 0-192,-15 0-112,15 0-16,-15 0-208,0-16-192,0 16-241,0 0-1712,0 0-2129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61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3957 4526 6211,'0'0'1617,"0"0"576,-15 0-1505,15 0-336,0 0-32,0 0 112,0 0-95,0 0 47,0 16-48,15-16 64,-15 15-112,0 0 48,0 1-15,0-1-33,0 16-16,0-16-80,0 0-112,0 0 0,0 1-80,0 0 0,0-1-80,0 0-96,0-15-192,0 15-241,15-15-1904,-15 0-2225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6.45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3919 3834 3682,'0'0'768,"0"-16"80,0 16-223,0 0-49,0 0 48,0 0-47,0-15-49,0 15 128,0 0-144,-16 0-31,16 0-81,0 0-80,0 0-208,0 0 112,0 0 16,0 0-144,0 0 16,0 0-16,0 0 0,0 15 32,0-15-16,0 0-16,0 16 145,-15-16-129,15 15 48,-16 0-48,16-15 112,-15 16-112,15-1 64,-16 1-64,16-16 0,0 15 64,-15-15-64,15 15-32,0-15 96,0 0-96,0 0 160,0 0-63,0 0-81,0 0 80,0 0-64,0 0-32,0 0 16,0 0 0,0 0-16,0 0 0,0 0-80,0 0 96,0 0-96,0 0 80,0 0-80,0-15 0,15 15 0,-15-15 0,0-1 96,16 16-96,-16-15 0,0-1 0,15 16 0,-15-15 0,16 15 0,-16-15 0,15-1 0,-15 16 0,16 0 0,-16-15 0,0 15 0,0 0 0,15 0 0,-15 0 0,0 0-96,0 0 96,15 15 0,-15-15 96,0 16-96,0-1 80,0-15 0,0 15-80,0 1 64,0-1 16,16 1 112,-16-16-96,0 15 0,0-15 0,0 15-96,0-15 64,0 0-64,0 0 0,0 0 80,0 0-80,0 0 0,15 0 81,-15 0-1,0 0 0,0 0 0,0 0-16,0-15-64,15 15 80,-15-15 0,16-1-80,-16 1 0,15 15 0,-15-16 80,15 1-80,1 0 0,-16 15 0,16-16 0,-16 16 0,15 0-80,-15 0 80,0-15 0,15 15-80,-15 0 80,0 15-80,0-15 80,0 16 0,0-1 0,0 0 0,0 1 80,0-1 0,0 1 0,-15 14 0,15-14 0,-15-1-80,15 0 64,0 1-64,-16-1 0,16-15-64,0 0-336,0 15-129,0-15-351,0 0-1889,0 0-2514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8.49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4534 4210 3682,'0'0'768,"0"-15"80,0 15 65,0 0-177,0 0-272,0-16 81,0 16-1,0 0-32,0 0-128,0-15-48,0 15 65,0 0-65,0 0-96,0 0 112,0 0-32,0 0-128,0 0 144,0 0 17,0 15-81,15-15-48,-15 0 176,0 16-112,0-1-16,-15 1 144,15-1-143,0 1 15,0 14-16,-15-14-112,15 14 112,0 1-112,-16 16-96,16-17 208,-15 16-80,0 0-32,15 1 81,-16-1-81,0 0-16,1-15 96,0 15-160,-1-15 64,1 0-64,0-1-80,-1 1 64,1-16 16,0 1-16,-1 0-64,16-1 80,-15-15-80,15 15 0,0-15 0,-16 0-80,16 0-64,0 0-80,0 0-160,0 0-81,16-15-303,-16 15-96,15-15-1922,-15-1-2176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8.89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4434 4249 5923,'0'0'1616,"16"0"449,-16-15-1072,0-1-529,15 16-144,-15-15 112,16 15 17,-16-16 47,15 16-208,-15 0 32,15 0-48,-15 0-192,16 0 96,0 0 64,-1 16-159,0-16 15,1 15 0,15 1 0,-31-1 96,15 0-112,0 1 112,-15-16 64,0 15 0,0 0-112,0-15 320,0 16-224,0-1 81,0-15-97,-15 15 160,15 1-96,-15-1-48,-1-15-32,1 16-48,-1-1-32,-14 0-48,14-15-16,16 16 16,-16-16-80,1 15-80,0-15 16,-1 15-80,16-15-224,-31 16-80,16-16-240,0 15-241,-1-15 113,16 15-2001,-15-15-2386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9.36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4658 4326 6355,'0'0'1873,"0"0"368,0 0-1329,0 0-592,-15 0 1,15 0 79,0 0 48,0 0-48,0 0-32,0 0-192,-16 0 144,16 15-239,0-15 15,-15 0 96,15 16 80,-15-1-80,15 0 64,-16 17 0,16-17-112,-15 16 128,15-16 16,-16 15-224,16-14 97,0-1-1,0 0-80,0 1-16,-15 0 16,15-1 0,0 0 0,15 1 0,-15-1 0,0-15-16,16 15 16,-16-15 0,15 0-16,1 0 80,-1 0-64,0 0 80,1-15-96,15 0 16,-16-1-80,1 1 64,15 0-64,-16-1 0,1 0-64,-1 1-80,-15 15-96,15-15-128,-15-1-96,0 1-65,0 0-175,-15 0-192,0 15-49,15-16-784,-16 16-1024,-15 0-945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9.58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4518 4426 6211,'0'0'1745,"15"0"576,-15 0-1425,0 0-368,16 0 33,-16 0 47,16 0-32,-16 0 112,15 0-239,0 0-65,16 0-48,-16 0-80,16 0-192,-1-15-64,2 15 0,-2 0-144,-15 0-368,16 0 592,-16 0-2705,-15-15-2386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0.40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5004 4119 5458,'0'0'1489,"0"0"576,0 0-1056,-15 0-321,15-16-16,0 16 97,0 0-49,0 0-144,0 0-16,0 0-63,0 0-33,-15 0-128,15 0-16,0 16 144,0-16-143,0 0-17,-16 0 96,16 15-112,0-15 0,0 16-48,-16-16-16,16 0-96,0 15 16,-15 0 1,15 1-1,-15-1 0,15 0-80,0 0 80,-16 16-80,1-15 16,15-1-32,0 1 16,-15 14 0,15-14-64,-16-1 64,16 16 0,-15-16 0,15 16 0,-15 0-64,-1-1 144,16-14-80,0 14 0,0 1-64,-15-16 64,15 17-64,0-2 64,0-14-64,0-1 0,15 0 0,-15 0 0,0 1 64,0-1-64,16-15 0,-16 15 0,0-15 0,15 16-64,-15 0-64,15-16-208,-15 15-240,16-15-273,-16 15-351,0-15-1938,15 0-2576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2.19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5034 4211 5458,'0'0'1489,"0"0"448,0 0-944,0 0-401,0 0-128,0 0-16,0 0-16,0 0-95,0 0-145,0 0-112,0 0 144,16 0-112,-16 0 80,0 15 16,15-15 0,-15 0 64,16 16-96,-1-16 144,-15 15-143,15 0-81,-15 1 80,16-1-64,-1 0-32,-15 17-80,0-17 96,15 1-96,-15 14 96,0-14-96,0-1 0,0 0 0,0-15 0,0 16 0,0-1 80,0-15-80,0 0 0,0 15 0,0-15-80,0 0-16,0 0-80,0 0-304,0 0 159,0 0-2096,0 0-2273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2.50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5343 4234 7700,'-15'0'2433,"15"0"-144,0-15-1841,-15 15-160,-1 0-80,16 0 64,-15 0-16,0 15 161,-1-15-145,0 0-80,1 16 80,15-16-16,-15 15 0,-1 0-32,16 1 80,-15 14-64,-1-14 1,1 0-17,0 14 16,-1-14-160,-15-1 64,16 16-144,-1-16 80,1-15-80,0 15 0,-1 1-80,16 0-144,-15-1-160,15-15-81,0 15-415,0-15-289,0 0-1696,0 0-2049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4.50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5358 4404 5458,'0'0'1489,"-15"0"576,15 0-800,0 0-721,0 0 16,0 0-128,0 0 17,0 0-65,0 0-80,0 0 16,-15 0-144,15 15 16,0-15-16,0 0 16,0 0 17,0 0-17,0 0-16,0 16 16,0-16 0,0 15-112,-16-15 176,16 15 0,0 1-112,0-16 240,0 16-224,-16-1 81,16 0-17,0 16 96,-15-16-96,15 16 64,-15-15-144,-1-1 96,1 0-96,-1 17 0,1-32 0,0 15 0,-1 0 65,1 1-65,15-1 0,-16-15-16,1 0-48,15 15-80,-16-15 48,16 0-48,0 0 0,-15 0 0,15 0 0,0 0-48,0 0-160,0 0-289,0-15-79,0 15-320,0-15 191,0-1-2256,0 1-2705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2.02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6413 1833 5458,'0'0'1489,"0"0"832,0 0-656,0 0-897,0 0-127,16 0-33,-16 0 0,0 0-160,0 15 49,0-15-129,0 16-112,15-16 96,-15 15-208,0 0 224,0 1-112,0-1-176,0 16 161,0-16-97,-15 1-144,15 0 80,0-1-80,0 0 80,-16 1-80,16-16 0,0 15-80,0 0 0,0-15-64,0 0-177,0 0-303,0 0-32,0 0-305,0 0-1776,0 0-2033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4.73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5259 4326 8228,'-15'0'2705,"-1"0"-192,16 0-1552,-16 0-593,16 0-96,0 0 80,0 0-192,0 0 176,0 0-144,0 0-32,0 0-160,0 0-64,0 0-128,0 0-240,0 15-256,0-15-625,0 0-1424,0 0-1873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5.72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5542 4102 4786,'0'-15'1281,"0"15"352,0 0 159,0 0-1007,0 0-353,0 0 128,0 0-16,0 0-207,0 0 47,0 0-160,0 15-32,0 1 128,0 0-144,0-16 96,-15 15 16,15 0 17,0 1-33,0 14 16,0-14-112,0 14 0,0 1 0,0 0-16,-15 0-16,15 0 144,-16-1-96,16 1-48,-15 1 17,15-2-1,-15 16-16,-1-15 16,16 0 64,-15 0-64,0 0 48,15-1-64,-16-14 16,16-1-80,0 0 64,-15 1-64,15-1-80,0-15 64,-16 15-64,16-15 64,0 0-64,0 0 0,0 0-128,0 0-176,0 0-144,0 0-240,0 0-129,0 0-2128,16 0-2466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6.44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5650 4219 5923,'0'0'1616,"0"0"577,0 0-1104,0 0-433,0 0-111,0 0 79,0 0-112,0 0-112,-15 0-240,15 0 128,0 0-79,0 15-113,15-15 96,-15 16 0,16-16-112,-16 15 112,15 0 64,0 1 0,-15 14-176,16-14 144,-16 0 80,15 14-208,-15-14-32,15 14 16,-15-14 1,0-1-1,16 0-80,-16 1 80,0 0-80,15-16 0,-15 15 0,0-15 0,0 15 0,0-15-80,0 0-81,0 0-79,0 0-368,15-15 0,-15 15-2113,0 0-2306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6.74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5935 4227 8228,'0'0'2593,"-15"0"-48,0 0-1905,-1 15-143,16-15-129,-15 0 64,15 16-32,-16-1 144,1 0-223,15 1-17,-16-1-64,16 1-96,-15-1 80,0 16-80,-1-16 16,1 1-16,0-1 0,-1 1-64,1-1-80,0 0 64,15 1-64,-16 0 0,0-1 0,1 0-64,0-15-16,-1 16-208,1-1-160,0-15-176,-1 15-305,1-15-1040,15 0-1024,0-15-1761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31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5926 4426 4626,'0'0'1025,"0"-15"111,0 15-223,0 0-385,0 0 0,0 0-16,0 0-48,0 0 81,0 0-225,0 0 16,0 0 0,0 0-128,0 0 128,0 0 1,0 0-65,0 15 64,0-15-48,0 16-64,0-16 144,0 15-112,0 0 161,0 1-33,0 0-112,0-1 64,0 0-16,0 16 144,0 0-224,0-16 145,-15 15-65,0-14-16,15 15-16,-16-16 16,1 16-16,-1-16 0,16 1-15,-15 14 15,0-14-32,-1 0-64,1-16-64,0 15 80,0-15-144,-1 15 0,16-15 0,-15 0-64,15 0 0,0-15-64,-16 15-64,16 0-208,0-15-112,0-1-337,0 0-159,0 1-209,0-16-815,16 1-1074,-16 14-1920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55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5851 4341 7411,'0'0'2321,"0"0"289,-23 0-1682,23 0-480,0 0 49,0 0-17,0 0-48,0 0-80,0 0-208,0 0 16,0 0-48,0 0-112,0 0 0,0 0-192,0 23-32,0-23-288,0 0 48,0 0-2130,0 0-2368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99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5865 4480 5923,'0'0'1777,"0"0"400,0-15-1345,0 15-272,15 0-16,-15 0-15,0 0-1,0 0-32,16 0-144,-16 0 145,15 0-129,-15 0-80,16 0-32,-1 0 16,-15 0-112,15 0-16,1 0 48,-1 0 0,0 0-192,-15 0 0,15 0 0,-15 0 0,0 0-96,0 0-192,0 0-16,0 0-320,0 0-17,0 0-2016,0 0-2177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9.232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6059 4411 7123,'-15'15'2481,"15"-15"177,0 16-1474,-16-16-496,16 0-239,0 15 95,0-15-48,0 15 208,0 1-319,-15-16 79,15 16-160,0-1-96,0 16 32,-16-16-96,16 16-64,-15-16-80,15 0 64,0 1-64,0 0-144,0-1-144,0-15-240,0 15-240,0-15 1392,0 0-3425,0 0-2754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66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6181 4381 7123,'0'0'2369,"0"0"161,0 0-1506,0 0-432,-15 0-15,15 0-209,0 0 16,0 0-48,0 0-240,0 0-16,0 0-80,0 0 0,0 15 0,15-15-80,-15 0-96,0 0-176,15 0-112,-15 0-49,15 0-2000,-15 0-2225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83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6273 4388 6499,'0'0'1729,"0"0"416,0 0-1921,0 0-224,0 0 0,0 0-224,0 0-272,0 0-625,15 0-512,-15 0 161,14 0-289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3.45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6689 1664 4626,'0'0'1153,"0"0"319,0 0-367,0 0-305,0 0-224,0 0 65,0 0-193,0 0 0,0 0-240,0 0 128,0 0 1,0 0-145,0 0 112,0 15 0,0-15-96,0 16 80,0-16-96,15 15 64,-15 0-16,0-15-63,16 16 15,-16-1 0,0 1-16,15-16 0,0 15-96,-15 0 96,16-15-80,0 16-16,-1 0 0,-15-1-80,15 0 64,1-15-64,-16 16 0,15-1 0,-15-15 0,0 16 0,0-16 0,15 15 0,-15-15-64,0 0-192,0 15-176,0-15-128,0 0-113,0 0-1904,0-15-2129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94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6336 4373 4114,'0'0'848,"0"0"401,0 0-49,0 0-255,0 0-145,0 0-224,0 23-31,0-23-225,0 0-208,0 0-112,0 0 0,23 0-1553,-23 0-480,0 0-464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1.10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6381 4396 7411,'0'0'2321,"0"0"97,0 0-2034,0 0-160,0 0-224,0 0 0,15 0-224,-15 0-288,15-15-1906,-15 15-1407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194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6574 4196 5458,'0'0'1665,"0"0"480,0 0-704,0 0-673,0 0 17,0 0-97,0 15 0,0-15 81,0 16-129,0-1-64,15-15 128,-15 15-159,0 1-81,0-1-16,15 0-80,-15 1-16,16-1 1,-1 17-145,0-17-64,0 16 32,1-16-112,-1 0 64,0 1-128,1-16 64,-1 15-64,1-15 0,-1 0 0,-15 15 0,15-15-64,-15 0-64,0 0-192,15 0-160,-15 0-241,0 0-175,0 0-241,0 0-1888,0-15-2594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44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6873 4211 5651,'0'0'1888,"0"0"850,0 0-257,-15 15-1681,15-15-143,0 0 95,-15 0-160,15 16 96,-16-16-143,1 15-1,-16 0-32,16-15-144,-1 16-15,-15 14-65,16-14-16,0 0-192,0 14 32,-1-14-48,1-1-64,0 16 0,-1-16 0,1 1-128,15-1-128,-16 0-321,16 1-63,-15 0-432,-1-1-81,16-15-1872,-15 15-2386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93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6851 4388 7123,'0'0'2369,"0"0"161,0 0-1682,0 0-160,0 0-31,0 0-97,0 15 144,0-15-96,0 16-127,-15-16-17,15 15-16,0 0-80,0 1 0,0-16-80,0 15 65,-15 0-81,15 1-16,0 15 0,0 0 16,-16-16-80,16 16 80,0 0-80,-15-16-80,15 16 97,-16-15-145,1-1 48,15 16-64,-16-16 32,16 0-80,-15 1 48,15-1-48,0 0 64,0-15-64,-15 0 0,15 0 0,0 0-112,-16 0-64,16 0-161,0-15-239,-15 15-208,15-15-321,0-1-239,0-14-1890,0-1-2576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3.15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6767 4349 9156,'0'-15'2866,"0"15"-113,0 0-2049,0-15-96,0 15-207,0 0-17,0 0 0,0 0-96,0 0-144,0 0-144,0 15 0,0-15-288,0 0-80,0 0-337,0 15 625,0-15-2721,15 0-2689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5.25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6866 4464 3890,'0'0'896,"0"0"241,0 0 351,0 0-399,0 0-321,0-15-15,0 15-177,0 0 0,0 0-48,0 0-79,0 0-177,15 0 176,-15 0-160,0 0 0,0 0-16,0 0 144,16 0-239,-16 0 95,15 0 16,1 0-32,-16 0 16,16 0-48,-1 0 144,-15 0-112,16 0-95,-1 0 79,0-15-176,1 15 96,-1 0-80,1 0 0,-1 0-80,0 0 0,1 0-160,-16 0 0,16 0-305,-16 0-223,0 0 752,15 0-2641,-15 0-2769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9.25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7150 4388 4290,'0'0'848,"0"0"369,0 0 128,0 0-545,16-15-144,-16 15-208,0 0 81,0 0-65,0 0-240,0 0 128,0 0-144,0 0-112,0 0 0,0 0 32,0 15-16,0-15 97,0 0-81,0 16-128,0-16 192,0 15-112,0 0 144,0-15-112,-16 16 80,16-1 16,-15 0-96,15 1 176,0-1-208,-15 0 96,15 1-96,-15 0 160,15-16-159,0 15 15,-16 0 0,0 1 0,16-1 96,0-15-112,-15 0 112,15 15-112,0-15 96,0 0 80,0 0-176,0 0 144,0 0 80,0-15-144,15 15-80,1-15 81,-16 15-81,16-16 0,-16 16-16,15-15-64,0 0 0,-15-1 0,15 0 0,-15 16 0,16-15 0,-1 0 0,-15-1 0,15 1 0,-15 0 0,15-1 0,-15 1 0,0 0 0,16 15 0,-16-16 0,0 16 0,0 0 0,0 0-64,0 16 64,0-1 0,0 0 0,0 1 0,0-1 0,15 0 0,-15 1 0,0-1 0,0 0 0,0 1 64,0 0-64,0-16 0,16 15 0,-16 0 80,0-15 0,15 0 0,-15 16 80,0-16-16,16 0 80,-16 0-16,0-16 32,15 16-16,-15 0-96,15-15 16,-15 0 1,15 15-1,-15-16-80,16 0 16,-1 1-80,-15 15 64,0-15-64,15-1-64,-15 1 64,16 0-144,-16-1-145,15 1-63,-15 0-176,16-1-304,-1 1-177,-15 15 1,15 0-1986,-15-16-2064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41.60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7352 4119 3890,'0'0'736,"0"0"289,0 0 447,0 0-767,0 0-33,0 0-160,0 0-32,0 0 161,0 0-177,15 0 0,-15 15-144,0-15 112,16 0-95,-16 16-65,15-16 64,0 15-48,1-15-64,-16 15-48,15 1 96,1-1-96,-16 0 145,16 1-129,-1 15-16,0-15 112,-15-1-112,16 0 0,-16 1 0,15-1-16,-15 0 64,15 1 80,-15 14-64,0 2 81,0-2-97,0 1 80,0-15 64,0 14-128,0 1-32,-15 16 16,0-17-80,-1 1-80,1 0 16,0-16-15,-1 16 15,-15-15-80,15-1-80,-14 16-209,14-16-143,1 1-544,15-1-1890,0 0-2784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44.034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4603 4365 3314,'0'0'368,"0"0"240,0 0-112,0 0-144,0 0-32,0-15-127,0 15 223,0 0 16,0 0-144,0 0 176,0 0-176,0 0 1,0 0-17,0 0-16,0 0-112,0 0-16,0 0 0,0-15 0,0 15 144,0 0-160,0 0 16,0 0-32,0 0 16,0 0 161,0 0-129,0 0-32,0 0 32,0 0 48,0 0-64,15 0-16,-15-16 0,0 16 128,0 0-128,0 0 96,16-15-112,-16 15 128,0 0-112,0 0 97,0 0-81,0 0-16,16 0 48,-16 0-48,0 0 0,15 0 0,-15 0 80,0 0-96,0 0 16,0 0 0,0 0-112,15 0 96,-15 0-16,0 0-80,0 15 112,16-15-112,-16 16 80,0-16-80,15 15 0,-15-15 80,0 15-80,0 1 0,15-16 0,-15 30 96,0-14-96,0 0 0,0-1 0,0 0-96,0-15-64,0 16-240,0-1 192,0-15-2145,0 15-2033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3.7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6912 1647 5651,'0'0'1600,"0"-15"753,0 15-144,0 0-1488,15 0-209,-15 0 0,0 0 64,0 0-15,0 0-129,0 0 0,0 15 0,-15-15-96,15 32 49,0-17 79,-15 0-96,15 16 80,-16 0-80,1-16-15,-16 16-65,15-16-160,1 16 64,-15-16-128,14 16 0,1-16 0,0 1-64,15-1 64,-16 0-64,16 1 0,-15-1-64,0 1-64,15-16 0,-16 15-128,0-15-321,16 0-63,0 0-272,-15 0-257,15 0-1776,0 0-2562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4719 1648 3890,'0'0'736,"0"0"96,0-15-367,15 15-33,-15 0 0,0 0 32,0-15-15,0 15 79,0 0 0,0 0-16,0-16-48,0 16 81,0 0-113,15 0-80,-15 0-32,0-15 0,0 15 1,0 0-81,0 15 32,0-15-48,0 0-32,0 16 16,0-16 0,0 15 64,0-15-96,-15 15 144,15 1-143,0-1 95,0 16-80,0 0 0,0 0-32,-15 15 16,15-16-80,-16 17-16,16-1 0,-15 0-80,15 0 0,-15 1 0,15 14 0,-16-15 0,0 1 0,1-1 0,15-16 0,-15 1 0,-1-16 0,16 1 0,-15-1 0,15 1 0,0-16 0,0 0-80,0 15-96,0-15 0,0 0 16,0-15-112,0 15-208,0 0-97,0-16-15,0 1-1393,0 15-720,15-31-513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4650 1779 4290,'0'-16'1008,"0"1"193,0 0 0,0-1-273,0 0-64,0 1-79,0 0-1,15-1-144,-15 1 1,16 15-113,-16-15-32,15 15-144,-15-16 145,16 16-209,-1-15-16,-15 15-80,31 0 64,-15 0 0,-1 0-112,16 0 224,-16 15-176,16-15-48,-15 16 97,-1-1-97,0 0 16,2 1 0,-2-1-80,0 0 64,-15 1 0,0 15 80,0-16 0,0 1 0,0-1-80,-15 1 64,0-1 81,-2 0-81,2 1-64,0-16-80,-16 15 16,15-15-32,1 16 16,-16-16-64,16 0 0,-1 15-64,-15-15-64,31 16-80,-15-16-144,-1 15-145,16-15-239,-15 15-192,15-15-177,0 0-640,-16 0-1216,16 0-1713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4881 1825 6355,'-15'0'1873,"15"15"496,0-15-1585,0 0-352,0 0 17,-16 0-65,16 0-80,0 16 112,0-16-64,-15 15 64,15-15-47,0 15-1,-15 1-112,15-1 96,0 1-208,0-1 224,-16 0-176,16 17-48,0-17-63,0 0-1,0 1 0,0-1-80,0 0 80,0 1-16,0-1-64,0 1 80,16-1-80,-16-15 80,0 15 0,15-15 0,0 0-80,-15 16 0,16-16 80,-1 0-80,0 0 0,1 0 64,-16-16-64,15 16 80,1-15-80,0 0 80,-16-1-80,15 16 64,0-15-64,-15-1 144,16 1-64,-1 0 80,-15-1 48,15-14-48,-15 14 48,0-15 1,0 16 143,0-16-144,-15 15-16,0-14 64,15 14-48,-16 1-80,1 15 0,15 0-64,-15 0 0,-1 0-64,16 0 0,-16 0-128,1 15 0,-1-15-144,1 16-112,0-1-160,-1 0-177,1-15-95,0 16-177,15-1-223,-16 1-993,16-16-817,-15 0-1055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1948 5651,'0'0'1600,"0"0"641,0 0-1264,0 0-177,0 0-160,0 0 97,16 0-113,-1 0 0,-15 0-15,15 0-145,1 0 48,-1 0-288,0-15 160,1 15-224,-1 0 1,0 0-81,0 0 0,1 0-80,-16 0 0,16 0-80,-1 0-161,-15 0-111,0 0-320,15 0-144,-15 0-1890,15-15-2352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5257 1579 4626,'0'0'1025,"0"0"447,0 0-367,0 0-177,0 0-207,0 0-1,0 0-48,0 0-128,-15 0-15,15 0-1,0 0-128,0-16-32,0 16 0,0 0-63,0 16-33,0-16 16,-15 0-32,15 0 96,0 0-208,-16 15 224,16-15-112,0 16-95,-15-1-1,0-15 64,15 15-64,-16 1 0,0-16-16,16 15-64,-15 0 64,0 0 0,15 16 16,0-15-96,-16-1 80,16 1 16,0-1-96,0 16 80,-15-16-80,15 0 16,0 1 65,0-1-81,0 0 0,0 1 16,0-1-16,0 1 16,0 14-16,0-14 0,0-1-64,15 16 80,-15-16-32,0 0 16,0 1 64,16 15-64,-16-16 0,0 1 0,15-1-64,-15 0 80,15 0-16,-15 1-64,16-1 0,-16 0 0,16-15 64,-16 16-64,15 0-64,-15-16-80,15 0-48,-15 15-48,16-15-320,-16 0-97,0 0-303,0 0-289,0 15-1776,0-15-2482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5297 1694 4786,'0'0'1137,"0"0"479,0 0 113,0 0-976,0 15-177,15-15 96,-15 16-128,0-16-15,0 15-1,16-15-128,-16 15-32,15-15-112,0 16 161,1 0-145,-16-16 16,15 15-112,0 0 80,1 1-80,-16-1-96,15 0-16,1 1 96,0-1-48,-1 0-16,-15 1 0,15-1 0,-15 1-32,16-16 16,-16 15 81,15-15-81,-15 16-80,0-16 80,15 15-80,-15-15 0,0 0 0,0 0-160,0 15-81,0-15-15,0 0-336,0-15-224,0 15-1009,0 0-1056,0-15-1345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5565 1701 6947,'0'0'2449,"0"0"177,0 0-1698,0 0-240,0 0 81,0 0-49,0 0-64,0 15 49,-15-15-241,15 0-16,0 0-64,-15 16-16,-1-1-96,16-15 81,-15 15-1,0 1-96,-1 0 0,0-1-48,1 0-80,0 1-64,-1-1 0,1 0-64,0 1 0,-1-1 0,1 0-64,0 1 0,-1 0-128,1-1-80,15 0-112,-16 1-176,16-1-161,0-15-175,0 0-161,0 15 33,0-15-1938,0 0-2160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5550 1879 4450,'0'0'1008,"0"-15"481,0 15-336,0 0-241,0 0-47,16-16-33,-16 16-64,0 0-95,0-15-65,0 15 0,0 0-80,0 0 81,0 0-145,0 0-32,0 0-48,0 0 16,0 0-175,0 0 15,0 15-96,0-15-64,0 16 80,0-16-16,0 15 16,-16 0 48,16 1 32,0-1-96,-15 16 0,15-16 0,0 1-80,-15 15 16,15-16-16,-16 0 16,16 1-80,-15-1 0,15 0 65,0 1-65,0-1 0,0 0 80,0-15-16,0 16 0,0-16-64,15 16 80,-15-16-80,16 15 64,-16-15-64,15 15 80,-15-15-80,15 0 0,1 0 0,-16 0-80,15 0 16,-15 0-224,15-15-1,-15 15-63,0-15-240,16 15-96,-16 0-337,0-16 97,0 16-1954,0-16-2144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5457 1978 6643,'0'0'2113,"-15"0"512,15 0-1744,0 0-97,0 0-112,0 0 305,15 0-193,-15 0-16,16 0-143,0-15 127,-1 15-224,1 0-176,14 0-79,1-15-49,0 15-160,-16 0 0,17 0-64,-17 0-208,1 0-64,14 0-161,-14 0-239,15 0-160,-16 0-321,-15 0-1360,15-15-656,-15 15-1057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5842 1570 3490,'0'0'400,"0"0"160,0 0-48,0-15-16,0 15-31,0 0 111,0 0 48,0 0-208,0 0 145,0 0-33,0 0-144,0 0 0,0 0-176,0 0 209,0 0-161,0 0 64,0 0-96,0 0 224,0 0-144,0 0 145,0 15-129,0-15 96,0 0-128,0 16 32,0-16 32,0 16 64,0-1-143,0 0 15,0 1-16,0-16-16,0 15 80,0 0-192,0 0 240,0 1-224,0 14 81,0-14-81,0 15-16,0 0 16,0-16 0,0 15-96,0-14 16,-15-1-80,15 16 80,-16-15-16,16-1-64,-15 0 144,15 16-64,-15-16-16,15 0 32,0 1 48,0-1-80,0 0 96,0 1-96,0 0 0,0-1 16,0 0-16,0 1 16,0-1-15,0-15 15,0 15-16,0 1 0,0-1 16,0 0-80,0-15 64,0 15 16,0-15-16,0 16-64,0-16 64,0 16-64,0-16 0,0 15 0,0-15 0,0 0 0,0 0 0,0 0 0,0 15-64,0-15-80,0 0-64,0 0-225,0 0 1,0 0-240,0 0-96,0 0-161,0 0-143,0 0-993,0-15-881,0 15-992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4.9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6920 1555 4786,'0'0'1137,"0"0"351,0 0-543,0 0-145,0 0-352,0 0 81,0 0-65,-15 0 0,15 0-144,0 15 112,0-15 17,0 16-65,0-16-80,0 16 16,-16-1-32,16-15-32,0 15 64,0 1-239,0-1 111,0-15-96,0 16-16,-15-16 32,15 0-32,0 15-80,0-15 0,15 15 0,-15-15 0,0 0-80,0 0-208,0 0-113,0 0-239,16 0-1249,-16 0-832,0-15-737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1671 3890,'0'0'560,"0"0"288,0 0-223,0 0-49,0 0 48,0-15-208,0 15 145,0 0-33,0 0 0,0 0-192,0 0 193,0 0-81,0 0-208,0 0 224,0 0-160,0 0 32,0 0 1,0 15 47,0-15-48,15 16-48,-15-16 0,0 15-16,0-15 16,16 15-79,-16 1-17,15-1-96,1 0 96,-1 1-112,-15-1 112,15-15-112,1 15 0,-16 1 96,16 0 0,-1-1-96,-15 0-80,15 1 64,-15-1 16,16 0 0,-1-15 32,-15 16-16,16-1-96,-1 0 0,-15 1 0,15 0 96,-15-16-96,0 15 0,0-15 0,0 15 0,0-15 0,0 0-96,0 0-192,0 0 144,0 0-112,0 0-176,0 0-224,0 0-113,0-15-415,0 15-1586,0 0-1071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6252 1702 6211,'0'0'1745,"0"-16"576,15 16-1665,-15-15-112,0 15 1,0 0-33,0 0 0,0 0-112,0 0-128,0 0 144,0 0-143,0 0 15,0 0-16,0 15-16,0-15 0,-15 16 48,15-16 96,0 15-95,-15 0-81,15 1 96,-16-1-96,1-15 64,15 15-144,-16 1 16,1 0-16,0-16 16,-1 15-96,16 0 0,-15 1 16,-1-1-80,16 0 0,-16 1 0,1-1 64,0 0-64,-1 1 0,16-16 0,-15 15 0,-1-15-64,16 0-16,0 16-128,0-16-176,0 15-192,0-15-209,-15 0-239,15 0-465,0 0-1392,15 0-1841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1809 3890,'0'0'736,"0"0"289,0 0-177,0 0 64,0 0-95,0 0-33,0 0-192,0 0 177,0 0-321,0 0 112,0 0-240,0 0 1,0 0-1,0 0-128,0 15 32,0-15-32,0 0-96,0 16 128,0-16-128,0 15 96,0 1-32,0-1-64,-15 0 96,15 1 17,0 14-113,0-15 0,-16 1 0,1 15-96,-1-16 80,16 0 32,-15 1-32,15-1-80,0 0 96,0-15 0,0 16-96,0-1 80,0-15-80,0 0 80,0 15-80,15-15 0,1 0 96,-16 15-96,15-15 0,1 0 0,-1 0 0,1 0 0,-16-15-96,15 15-64,-15 0-224,0 0-65,0-15-319,15 15-785,-15 0-1104,0-15-1041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6143 1955 5298,'0'0'1345,"0"0"640,0 0-240,0 0-1057,0-15-48,0 15 1,15 0-33,-15 0 0,0 0 49,16-15-177,-1 15-128,0 0 80,1 0-288,-1 0 16,16 0 48,-16-15-112,0 15 0,17 0-96,-17 0 0,0 0 0,1 0-96,-16 0-288,0 0 160,15 0-288,-15 0-240,0 0-193,15 0-1728,-15 0-1713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1947 5779,'0'0'1760,"0"0"433,0 0-1216,16 0-305,-16 0 97,0 0-161,0 0-96,0-15 32,15 15-47,1 0-33,-16 0-192,15 0-16,0 0 0,-15-15-192,15 15 96,-15 0-48,16 0-16,-16 0 0,15 0-192,-15 0-112,15 0-16,-15 0-208,0-16-192,0 16-241,0 0-1712,0 0-2129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6413 1833 5458,'0'0'1489,"0"0"832,0 0-656,0 0-897,0 0-127,16 0-33,-16 0 0,0 0-160,0 15 49,0-15-129,0 16-112,15-16 96,-15 15-208,0 0 224,0 0-112,0 1-176,0 14 161,0-14-97,-15 0-144,15-1 80,0 0-80,0 0 80,-16 1-80,16-16 0,0 15-80,0 0 0,0-15-64,0 0-177,0 0-303,0 0-32,0 0-305,0 0-1776,0 0-2033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6689 1664 4626,'0'0'1153,"0"0"319,0 0-367,0 0-305,0 0-224,0 0 65,0 0-193,0 0 0,0 0-240,0 0 128,0 0 1,0 0-145,0 0 112,0 15 0,0-15-96,0 16 80,0-16-96,15 15 64,-15 0-16,0-15-63,16 16 15,-16-1 0,0 1-16,15-16 0,0 15-96,-15 0 96,16-15-80,0 16-16,-1 0 0,-15-1-80,15 0 64,1-15-64,-16 16 0,15-1 0,-15-15 0,0 16 0,0-16 0,15 15 0,-15-15-64,0 0-192,0 15-176,0-15-128,0 0-113,0 0-1904,0-15-2129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8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6912 1647 5651,'0'0'1600,"0"-15"753,0 15-144,0 0-1488,15 0-209,-15 0 0,0 0 64,0 0-15,0 0-129,0 0 0,0 15 0,-15-15-96,15 32 49,0-17 79,-15 0-96,15 16 80,-16-1-80,1-15-15,-16 16-65,15-16-160,1 17 64,-15-17-128,14 15 0,1-14 0,0-1-64,15 0 64,-16 1-64,16-1 0,-15 0-64,0 1-64,15-16 0,-16 15-128,0-15-321,16 0-63,0 0-272,-15 0-257,15 0-1776,0 0-2562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6927 1801 5138,'0'0'1217,"0"0"784,0 0-224,0 0-977,0 0-160,0 0 49,0 0-193,0 0 16,0 0-64,0 0 49,0 0-129,-15 15 16,15-15-48,0 0-80,0 16 176,-15-16-176,15 16-15,0-1-81,0-15-16,0 15-64,0 1 80,0 14-80,0-14-16,-16-1 96,16 16-96,0-16 80,-15 1-64,15-1-16,0 1 32,-15-1-32,15 0-64,0-15 80,0 16-80,0-16 0,0 15 0,0-15 0,0 0 0,15 0 0,-15 0 0,15 0 0,-15 15-80,16-15 16,-16 0-240,0 0-144,15 0-257,-15-15-143,15 15-128,-15 0-1826,15 0-2256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6797 1910 7123,'0'0'2369,"0"0"289,15 0-1762,-15 0-224,0 0 113,0 0-65,16 0 48,-16 0-191,16 0-33,-1 0-256,0 0 0,1 0-192,-1 0-32,1 0-128,-1 0-176,-15 0-192,15 0-112,1 0-401,-1 0 17,-15 0-1233,15 0-881,-15 0-992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5.15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6890 1493 5651,'0'0'1888,"-16"-15"706,16 15-193,0 0-1569,0 0-192,0 0-63,0 0-113,0 0-32,0 0-288,0 0 128,0 0-176,16 0 0,-16 0-96,0 15-96,0-15-272,15 0 144,-15 15-304,0-15-337,0 0-1760,0 0-2257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1909 7700,'0'0'2577,"0"0"16,0 0-1745,15 0-159,-15 0-129,0 0-48,16 0-96,-16 0-64,15 0-111,-15 0-17,15 0-64,0 0 0,1 0-160,-16 0 80,16 0-160,-16 0-160,15 0-225,-15 0-303,15-15-208,-15 15-1794,0 0-2400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7035 1840 7251,'15'-15'2481,"0"15"129,-15 0-1506,16 0-335,-1 0-17,1 0-160,-16 0 96,15 0-223,0 0-65,-15 15-176,15-15-16,-15 16-64,16-1-48,-16 0-32,0 1 80,0-1-64,0 1 0,0-16-16,-16 15 0,16 0 16,-15 1-80,0 0 0,0-1 64,-1-15-64,1 15 80,-1 1-15,1-16 15,15 15 48,-15-15-48,15 16-16,0-16 80,0 0-80,0 0 16,0 0 32,0 15 16,0-15 0,15 0 80,-15 0-80,15 0 0,1 15-64,-1-15 96,1 0-96,-1 0-16,0 0-96,0 0-112,1 0-160,-1 0-272,0 0-385,-15 0 1762,0-15-3859,15 15-2896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7275 1863 7411,'0'0'2722,"0"0"15,0 0-1392,0 0-513,15 0-176,-15 0 49,16 0-81,-16 0-256,15 0 16,-15 0-176,0 0-48,0 0-96,0 0 0,16 0-64,-16 0-64,0 0-160,0 0-224,0 0-224,15 0-209,-15 0-703,0 0-1442,0 0-2000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1848 7123,'0'0'2369,"0"0"401,0 0-1586,0 0-415,0 0-209,0 0-32,0 0-208,0 0 144,0 0-304,0 0-160,0 0-160,0 23-368,0-23-256,0 0-1841,0 0-2402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7429 1848 7251,'0'16'2481,"0"-16"209,0 0-1746,0 0-176,0 0-127,0 0-193,0 0-48,0 0-128,0 15-464,0-15-208,0 0-320,0 0-1105,0 0-912,0 0-1633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7451 1863 6643,'0'0'2369,"15"0"320,-15 0-1344,0 0-497,0 0-47,0 0-193,0 0-128,0 0-80,0 0-336,0 0-320,15 0-336,-15 15-304,0-15-1794,0 0-2336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8313 2070 4786,'0'0'1137,"0"0"640,0 0-721,0 0-80,0-15-111,0 15-81,0 0-143,0 0-17,0 0 0,0 0-256,0 0 0,0 0 33,0 0-225,0 0 112,0 15-112,0-15 0,0 16 0,0-16-16,0 16-16,0-1 144,0 0-192,15 16 64,-15-16-80,16 1 81,-16-1-81,15 16 64,1-16-144,-1 16 80,0-15 0,1 14 0,-1-14 0,0 14-80,0-14 80,-15 14-80,16-14 0,-1 0 0,-15-1 0,15 0 0,-15 1 0,15-1 0,-15-15 0,0 0 0,0 15-160,16-15-80,-16 0-64,0 0-113,0 0-271,0-15-208,0 0-865,0 15-1153,0-16-1167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8599 2102 6211,'0'0'2017,"0"0"352,0 0-1585,0 0-256,0 0-15,0 0-65,0 0-48,0 0-32,-15 0 0,15 0 33,0 0-113,0 15-16,-15-15-16,15 16 80,-16-1-192,16-15 240,-16 15-224,1 1 1,0 14 79,-1-14-96,1 0 16,0-1 0,-16 0-16,15 16 0,1-16 0,-16 1-64,15-1-80,1-15 64,15 15-64,-15 1 0,15-16 0,0 16 0,-16-16-64,16 15-224,0-15-16,0 15-240,-15-15-161,15 0-111,0 0-145,0 0 1,0 0-1809,0 0-1585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8699 1963 4114,'0'0'1024,"0"0"49,0 0-33,0 0-191,0 0-193,0 0-16,0 0-15,0 0-49,0 0-112,0 0-48,0 0 16,0 0-79,0 0-81,0 0-48,0 0-32,0 0 16,0 0-96,0 0-16,0 15-16,15-15 112,-15 16-16,0-16 16,16 15 17,-16 1 79,0-1-16,15 1-80,-15-1 64,16 0-80,-16 1-16,0-1 64,15 0 80,-15 1-144,0-1-80,0 0 81,0 1-81,0 15 0,15-16-16,-15 1 16,0 14 0,0-14-80,0-1 80,0 0-80,0 17 80,0-17-80,0 0 0,0 16 80,0 0-80,0-16 0,-15 0 64,15 16 16,0-15-80,0 15 0,-15-16 80,15 16-80,-16-16 0,16 0 0,0 16 0,0-16 0,-15-15 0,15 16 0,0 0 0,0-16-224,-16 0-96,16 15-145,0-15-239,0 0-144,0 0 384,0 0-2370,0 15-2000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8452 3826 5138,'0'0'1217,"0"0"656,0 0-833,0 0-431,0 0-17,0 0-128,0 0-16,0 0 80,0 0-175,0 0 31,0 0 16,0 0-80,0 0 32,0 15 145,0-15-209,0 16-16,0-16 0,0 15-16,0 1-80,0-1-96,0 1-16,0-1 16,0 0 0,0 0 128,0 16-112,0-16 0,0 1-32,-15-1 16,15 1 1,0-1-1,0 16 0,0-16-80,0 1 80,-16-1-16,16 0 16,0 0 0,0 1 0,0-1 0,0-15 0,0 0-80,0 16 64,0-16-64,0 0 0,0 0 80,16 0-80,-16 15 0,0-15 0,15 0 0,-15 0 0,16 0-80,-1 0 16,-15 0-176,15-15-64,1 15-81,-16 0-239,15 0-64,-15-16-177,0 16 17,15-15-609,-15 15-1232,0 0-865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18:21.9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6.0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6927 1801 5138,'0'0'1217,"0"0"784,0 0-224,0 0-977,0 0-160,0 0 49,0 0-193,0 0 16,0 0-64,0 0 49,0 0-129,-15 15 16,15-15-48,0 0-80,0 16 176,-15-16-176,15 16-15,0-1-81,0-15-16,0 15-64,0 1 80,0 14-80,0-14-16,-16-1 96,16 16-96,0-16 80,-15 1-64,15-1-16,0 1 32,-15-1-32,15 0-64,0-15 80,0 16-80,0-16 0,0 15 0,0-15 0,0 0 0,15 0 0,-15 0 0,15 0 0,-15 15-80,16-15 16,-16 0-240,0 0-144,15 0-257,-15-15-143,15 15-128,-15 0-1826,15 0-2256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8405 3965 4786,'0'0'1281,"0"0"352,0 0-577,0 0-208,0 0 17,0-15-161,0 15-176,0 0 113,0 0-113,0 0-128,0 0 48,15 0-32,-15 0-47,0 0-1,15 0-112,-15 0 16,16 0-112,-16 0-96,15 0 96,-15 0-48,16 0-16,-16 15-96,15-15 0,0 0-208,-15 0-16,15 0-208,-15 14-192,15-14-321,-15 0-1792,0-14-1873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8514 3933 4290,'0'0'848,"0"0"225,0 0-33,0 0-335,0 0-33,0 0-32,0 0-176,0 0 81,0 0-113,0 0 32,0 0-160,0 0 241,0 0-145,16 0 48,-16 0-48,0 0 48,0 0 49,0 0-17,15 0-208,-15 16 160,16-16-208,-16 0 48,15 0 16,1 0-224,-16 0 97,15 0-81,-15 0 0,16 0-80,-16 14 0,15-14-160,1 0-65,-16 0-335,15 0-16,-15 0-256,0 0-1041,0-14-1073,0 14-992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20:17.9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8668 3872 6499,'0'0'2129,"0"0"304,0 0-1585,0 16-335,0-16 111,0 0-112,-16 15-64,16 1 49,0-1-225,0-15 0,0 16-16,0-1-80,0 1-96,0-1-16,0 1 16,0 0 0,-15-1 32,15 1-16,0-1-96,0 0 0,0-15 0,0 16 0,0-16 0,0 15 0,0-15 0,0 0 0,0 0 96,0 0-96,0 0 0,0 0 0,0-15 0,0-1 96,15 16-96,-15-15 0,0 0 64,0-1-64,0 1 80,0-1 81,0 0-81,16 1 64,-16-1 16,0 1 80,0-1-176,0 16 96,0-15-96,0 15 16,0 0-16,0 0-64,0 0 0,0 0 80,0 0-80,0 15 0,0 1 0,0-1 0,15-15 0,-15 16 0,16-1 64,-16 17-64,15-17 0,-15 1 96,16-1-96,-16 0 0,16 1 64,-16-16 16,15 15-16,-15-15 96,0 0-32,16 0 96,-16 0 49,0 0 15,15 0-32,-15 0-64,0-15 80,15 15-144,-15-16 0,0 1 0,0-16-32,0 16-32,16-1-16,-16-15 16,0 15-64,0 1 0,15-1 0,-15 1 0,0-1-64,0 1-144,0 15-48,0 0-144,0-16-336,0 16-257,0 0-223,0-15-1986,0 15-2464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02.8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3863 4010 3682,'0'0'608,"0"0"64,0 0-336,0 0 17,0 0-81,0 0 160,0 0 0,0 0 192,0 0-79,0-15 127,0 15-32,0 0-176,0 0 81,16 15-225,-16-15 16,0 0 0,0 0-32,0 0-64,0 0 97,0 16-145,0-16 0,0 0 32,0 15-112,0-15-32,0 16 16,0-1 16,0 1 0,0 14-16,0 1-16,0-16 112,0 16-16,0 15 144,-16-15-143,16 15 15,-15-15 80,15 15-80,-15-15-32,0 0 112,15 15-112,-16-16-96,1 2 96,0-2 48,-1 1-112,1 0 0,15-1-32,-15 1 16,15 0 1,-15 0-1,15-1-80,0-14 0,-16 14 0,16-14 80,-16-1-80,16-15 0,0 16 0,-15-1 0,15-15-80,0 0 0,0 0-145,0 0-255,0 0 0,0 0-160,0 0 63,0 0-2160,15-15-2033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03.6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3795 4057 4962,'0'0'961,"0"0"527,0 0-943,0 0-1,0 0-160,0 0 128,-15-16-31,15 16 111,0 0-128,0 0-16,0 0-256,15 0 144,-15 0-95,0 0-49,0 0 112,16 0-80,-16 0 64,15 0-80,-15 0 64,15 0-96,-15 0 144,16 0-47,-1 0 15,0 0-112,1 0 80,15 0 16,-1 0-112,-14 0 64,14 0 80,1-15-144,0 15-80,0 0 81,0 0-81,-1-16 0,-15 16-16,16-15-64,-16 15 0,1 0 80,-1 0-80,1 0 0,-16 0 0,0 0 0,15 0 0,-15 0-80,0 0 80,0 15 0,0 1 0,-15-16 0,15 15 80,-16 1-80,16-1 0,-15 16 0,15-16 80,-16 16-80,16-16 0,-15 16 0,0 0 0,15 0 0,-16 0 0,16-1 0,-15 1 80,0 16-80,0-17 80,15 1-80,-16 0 0,1-1 80,-1 17-80,1-16 0,15-1 64,-16 1 16,16-16 0,-15 16-80,15-16 144,0 1-80,0 0 16,0-1-16,0 0 32,-15 1-32,15-16-64,0 15 80,0-15-80,0 15 0,0-15 64,0 0-64,0 16 0,0-16 0,0 0-64,0 0 64,15 15-144,-15-15-96,0 0-128,0 0-240,0 0-257,0 15 33,0-15-2017,0 0-2226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0.5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3794 4595 4450,'0'0'1008,"0"0"177,0 0-128,0 0-257,0 0-144,0 0-208,0 0 225,-15 0-241,15 0-80,0 0-32,0 0-128,0 0 48,0 0-31,0 15 31,0-15 32,0 0-48,0 0-112,0 16 64,0-16 48,0 16-48,0-1 16,0 0-16,0 1 144,0-1-239,-15 0 111,15 1-16,-16 14 16,16-14-96,-15-1 80,0 16 0,15-15 80,-16-1-176,1 0 144,15 1 80,-15-16-144,0 15 1,-1-15-1,16 15-80,-16-15-16,16 0-64,-15 0 0,15 0 0,-15 0-144,15 0-16,0 0-65,-16 0-399,16-15 32,-15 15-160,15-15-1441,0 15-561,0-16-1216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0.8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3694 4550 6947,'-15'0'2209,"15"0"112,0 0-1152,0 0-769,-15 0-80,15 0-48,0-15 96,0 15-63,0 0-113,0 0 0,0 0-192,0 15 0,0-15-192,0 0-96,15 0-113,-15 0-47,0 16-160,0-16-769,15 15-1248,-15-15-833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1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3780 4588 6355,'0'0'1745,"0"0"432,0 0-1745,0 0 32,0 0-160,0 0 128,0 0 1,0 0-129,0 0 0,0 0-96,0 0-96,0-15-16,0 15-16,15 0 32,-15 0-32,0 0 0,16-16 16,-1 16-16,-15 0 32,15 0 16,-15 0-128,15-15 0,-15 15 0,16 0 0,-1 0 0,-15 0 0,15 0-320,-15 0 64,15 0-32,-15 0-2161,0 0-2017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3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3796 4664 6947,'0'0'2209,"0"0"16,0 0-1697,0 0-175,0 0-81,0 0 64,0 0-48,0 0 0,0 0-16,15-15 16,-15 15-79,16-16-113,-16 16 0,15-15 0,0 15-96,1-15 0,-1 15-192,0 0 15,1 0-319,0 0-96,-16-15-432,15 15-1602,0 0-1119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1.6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3957 4526 6211,'0'0'1617,"0"0"576,-15 0-1505,15 0-336,0 0-32,0 0 112,0 0-95,0 0 47,0 16-48,15-16 64,-15 15-112,0 0 48,0 1-15,0-1-33,0 16-16,0-16-80,0 0-112,0 0 0,0 1-80,0 0 0,0-1-80,0 0-96,0-15-192,0 15-241,15-15-1904,-15 0-2225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6.2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6797 1910 7123,'0'0'2369,"0"0"289,15 0-1762,-15 0-224,0 0 113,0 0-65,16 0 48,-16 0-191,16 0-33,-1 0-256,0 0 0,1 0-192,-1 0-32,1 0-128,-1 0-176,-15 0-192,15 0-112,1 0-401,-1 0 17,-15 0-1233,15 0-881,-15 0-992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6.45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3919 3834 3682,'0'0'768,"0"-16"80,0 16-223,0 0-49,0 0 48,0 0-47,0-15-49,0 15 128,0 0-144,-16 0-31,16 0-81,0 0-80,0 0-208,0 0 112,0 0 16,0 0-144,0 0 16,0 0-16,0 0 0,0 15 32,0-15-16,0 0-16,0 16 145,-15-16-129,15 15 48,-16 0-48,16-15 112,-15 16-112,15-1 64,-16 1-64,16-16 0,0 15 64,-15-15-64,15 15-32,0-15 96,0 0-96,0 0 160,0 0-63,0 0-81,0 0 80,0 0-64,0 0-32,0 0 16,0 0 0,0 0-16,0 0 0,0 0-80,0 0 96,0 0-96,0 0 80,0 0-80,0-15 0,15 15 0,-15-15 0,0-1 96,16 16-96,-16-15 0,0-1 0,15 16 0,-15-15 0,16 15 0,-16-15 0,15-1 0,-15 16 0,16 0 0,-16-15 0,0 15 0,0 0 0,15 0 0,-15 0 0,0 0-96,0 0 96,15 15 0,-15-15 96,0 16-96,0-1 80,0-15 0,0 15-80,0 1 64,0-1 16,16 1 112,-16-16-96,0 15 0,0-15 0,0 15-96,0-15 64,0 0-64,0 0 0,0 0 80,0 0-80,0 0 0,15 0 81,-15 0-1,0 0 0,0 0 0,0 0-16,0-15-64,15 15 80,-15-15 0,16-1-80,-16 1 0,15 15 0,-15-16 80,15 1-80,1 0 0,-16 15 0,16-16 0,-16 16 0,15 0-80,-15 0 80,0-15 0,15 15-80,-15 0 80,0 15-80,0-15 80,0 16 0,0-1 0,0 0 0,0 1 80,0-1 0,0 1 0,-15 14 0,15-14 0,-15-1-80,15 0 64,0 1-64,-16-1 0,16-15-64,0 0-336,0 15-129,0-15-351,0 0-1889,0 0-2514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8.49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4534 4210 3682,'0'0'768,"0"-15"80,0 15 65,0 0-177,0 0-272,0-16 81,0 16-1,0 0-32,0 0-128,0-15-48,0 15 65,0 0-65,0 0-96,0 0 112,0 0-32,0 0-128,0 0 144,0 0 17,0 15-81,15-15-48,-15 0 176,0 16-112,0-1-16,-15 1 144,15-1-143,0 1 15,0 14-16,-15-14-112,15 14 112,0 1-112,-16 16-96,16-17 208,-15 16-80,0 0-32,15 1 81,-16-1-81,0 0-16,1-15 96,0 15-160,-1-15 64,1 0-64,0-1-80,-1 1 64,1-16 16,0 1-16,-1 0-64,16-1 80,-15-15-80,15 15 0,0-15 0,-16 0-80,16 0-64,0 0-80,0 0-160,0 0-81,16-15-303,-16 15-96,15-15-1922,-15-1-2176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8.8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4434 4249 5923,'0'0'1616,"16"0"449,-16-15-1072,0-1-529,15 16-144,-15-15 112,16 15 17,-16-16 47,15 16-208,-15 0 32,15 0-48,-15 0-192,16 0 96,0 0 64,-1 16-159,0-16 15,1 15 0,15 1 0,-31-1 96,15 0-112,0 1 112,-15-16 64,0 15 0,0 0-112,0-15 320,0 16-224,0-1 81,0-15-97,-15 15 160,15 1-96,-15-1-48,-1-15-32,1 16-48,-1-1-32,-14 0-48,14-15-16,16 16 16,-16-16-80,1 15-80,0-15 16,-1 15-80,16-15-224,-31 16-80,16-16-240,0 15-241,-1-15 113,16 15-2001,-15-15-2386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9.3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4658 4326 6355,'0'0'1873,"0"0"368,0 0-1329,0 0-592,-15 0 1,15 0 79,0 0 48,0 0-48,0 0-32,0 0-192,-16 0 144,16 15-239,0-15 15,-15 0 96,15 16 80,-15-1-80,15 0 64,-16 17 0,16-17-112,-15 16 128,15-16 16,-16 15-224,16-14 97,0-1-1,0 0-80,0 1-16,-15 0 16,15-1 0,0 0 0,15 1 0,-15-1 0,0-15-16,16 15 16,-16-15 0,15 0-16,1 0 80,-1 0-64,0 0 80,1-15-96,15 0 16,-16-1-80,1 1 64,15 0-64,-16-1 0,1 0-64,-1 1-80,-15 15-96,15-15-128,-15-1-96,0 1-65,0 0-175,-15 0-192,0 15-49,15-16-784,-16 16-1024,-15 0-945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19.5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4518 4426 6211,'0'0'1745,"15"0"576,-15 0-1425,0 0-368,16 0 33,-16 0 47,16 0-32,-16 0 112,15 0-239,0 0-65,16 0-48,-16 0-80,16 0-192,-1-15-64,2 15 0,-2 0-144,-15 0-368,16 0 592,-16 0-2705,-15-15-2386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0.4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5004 4119 5458,'0'0'1489,"0"0"576,0 0-1056,-15 0-321,15-16-16,0 16 97,0 0-49,0 0-144,0 0-16,0 0-63,0 0-33,-15 0-128,15 0-16,0 16 144,0-16-143,0 0-17,-16 0 96,16 15-112,0-15 0,0 16-48,-16-16-16,16 0-96,0 15 16,-15 0 1,15 1-1,-15-1 0,15 0-80,0 0 80,-16 16-80,1-15 16,15-1-32,0 1 16,-15 14 0,15-14-64,-16-1 64,16 16 0,-15-16 0,15 16 0,-15 0-64,-1-1 144,16-14-80,0 14 0,0 1-64,-15-16 64,15 17-64,0-2 64,0-14-64,0-1 0,15 0 0,-15 0 0,0 1 64,0-1-64,16-15 0,-16 15 0,0-15 0,15 16-64,-15 0-64,15-16-208,-15 15-240,16-15-273,-16 15-351,0-15-1938,15 0-2576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2.1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5034 4211 5458,'0'0'1489,"0"0"448,0 0-944,0 0-401,0 0-128,0 0-16,0 0-16,0 0-95,0 0-145,0 0-112,0 0 144,16 0-112,-16 0 80,0 15 16,15-15 0,-15 0 64,16 16-96,-1-16 144,-15 15-143,15 0-81,-15 1 80,16-1-64,-1 0-32,-15 17-80,0-17 96,15 1-96,-15 14 96,0-14-96,0-1 0,0 0 0,0-15 0,0 16 0,0-1 80,0-15-80,0 0 0,0 15 0,0-15-80,0 0-16,0 0-80,0 0-304,0 0 159,0 0-2096,0 0-2273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2.5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5343 4234 7700,'-15'0'2433,"15"0"-144,0-15-1841,-15 15-160,-1 0-80,16 0 64,-15 0-16,0 15 161,-1-15-145,0 0-80,1 16 80,15-16-16,-15 15 0,-1 0-32,16 1 80,-15 14-64,-1-14 1,1 0-17,0 14 16,-1-14-160,-15-1 64,16 16-144,-1-16 80,1-15-80,0 15 0,-1 1-80,16 0-144,-15-1-160,15-15-81,0 15-415,0-15-289,0 0-1696,0 0-2049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4.5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5358 4404 5458,'0'0'1489,"-15"0"576,15 0-800,0 0-721,0 0 16,0 0-128,0 0 17,0 0-65,0 0-80,0 0 16,-15 0-144,15 15 16,0-15-16,0 0 16,0 0 17,0 0-17,0 0-16,0 16 16,0-16 0,0 15-112,-16-15 176,16 15 0,0 1-112,0-16 240,0 16-224,-16-1 81,16 0-17,0 16 96,-15-16-96,15 16 64,-15-15-144,-1-1 96,1 0-96,-1 17 0,1-32 0,0 15 0,-1 0 65,1 1-65,15-1 0,-16-15-16,1 0-48,15 15-80,-16-15 48,16 0-48,0 0 0,-15 0 0,15 0 0,0 0-48,0 0-160,0 0-289,0-15-79,0 15-320,0-15 191,0-1-2256,0 1-2705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4.73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5259 4326 8228,'-15'0'2705,"-1"0"-192,16 0-1552,-16 0-593,16 0-96,0 0 80,0 0-192,0 0 176,0 0-144,0 0-32,0 0-160,0 0-64,0 0-128,0 0-240,0 15-256,0-15-625,0 0-1424,0 0-1873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6.5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1909 7700,'0'0'2577,"0"0"16,0 0-1745,15 0-159,-15 0-129,0 0-48,16 0-96,-16 0-64,15 0-111,-15 0-17,15 0-64,0 0 0,1 0-160,-16 0 80,16 0-160,-16 0-160,15 0-225,-15 0-303,15-15-208,-15 15-1794,0 0-2400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5.72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5542 4102 4786,'0'-15'1281,"0"15"352,0 0 159,0 0-1007,0 0-353,0 0 128,0 0-16,0 0-207,0 0 47,0 0-160,0 15-32,0 1 128,0 0-144,0-16 96,-15 15 16,15 0 17,0 1-33,0 14 16,0-14-112,0 14 0,0 1 0,0 0-16,-15 0-16,15 0 144,-16-1-96,16 1-48,-15 1 17,15-2-1,-15 16-16,-1-15 16,16 0 64,-15 0-64,0 0 48,15-1-64,-16-14 16,16-1-80,0 0 64,-15 1-64,15-1-80,0-15 64,-16 15-64,16-15 64,0 0-64,0 0 0,0 0-128,0 0-176,0 0-144,0 0-240,0 0-129,0 0-2128,16 0-2466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6.44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5650 4219 5923,'0'0'1616,"0"0"577,0 0-1104,0 0-433,0 0-111,0 0 79,0 0-112,0 0-112,-15 0-240,15 0 128,0 0-79,0 15-113,15-15 96,-15 16 0,16-16-112,-16 15 112,15 0 64,0 1 0,-15 14-176,16-14 144,-16 0 80,15 14-208,-15-14-32,15 14 16,-15-14 1,0-1-1,16 0-80,-16 1 80,0 0-80,15-16 0,-15 15 0,0-15 0,0 15 0,0-15-80,0 0-81,0 0-79,0 0-368,15-15 0,-15 15-2113,0 0-2306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6.74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5935 4227 8228,'0'0'2593,"-15"0"-48,0 0-1905,-1 15-143,16-15-129,-15 0 64,15 16-32,-16-1 144,1 0-223,15 1-17,-16-1-64,16 1-96,-15-1 80,0 16-80,-1-16 16,1 1-16,0-1 0,-1 1-64,1-1-80,0 0 64,15 1-64,-16 0 0,0-1 0,1 0-64,0-15-16,-1 16-208,1-1-160,0-15-176,-1 15-305,1-15-1040,15 0-1024,0-15-1761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3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5926 4426 4626,'0'0'1025,"0"-15"111,0 15-223,0 0-385,0 0 0,0 0-16,0 0-48,0 0 81,0 0-225,0 0 16,0 0 0,0 0-128,0 0 128,0 0 1,0 0-65,0 15 64,0-15-48,0 16-64,0-16 144,0 15-112,0 0 161,0 1-33,0 0-112,0-1 64,0 0-16,0 16 144,0 0-224,0-16 145,-15 15-65,0-14-16,15 15-16,-16-16 16,1 16-16,-1-16 0,16 1-15,-15 14 15,0-14-32,-1 0-64,1-16-64,0 15 80,0-15-144,-1 15 0,16-15 0,-15 0-64,15 0 0,0-15-64,-16 15-64,16 0-208,0-15-112,0-1-337,0 0-159,0 1-209,0-16-815,16 1-1074,-16 14-1920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5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5851 4341 7411,'0'0'2321,"0"0"289,-23 0-1682,23 0-480,0 0 49,0 0-17,0 0-48,0 0-80,0 0-208,0 0 16,0 0-48,0 0-112,0 0 0,0 0-192,0 23-32,0-23-288,0 0 48,0 0-2130,0 0-2368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8.9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5865 4480 5923,'0'0'1777,"0"0"400,0-15-1345,0 15-272,15 0-16,-15 0-15,0 0-1,0 0-32,16 0-144,-16 0 145,15 0-129,-15 0-80,16 0-32,-1 0 16,-15 0-112,15 0-16,1 0 48,-1 0 0,0 0-192,-15 0 0,15 0 0,-15 0 0,0 0-96,0 0-192,0 0-16,0 0-320,0 0-17,0 0-2016,0 0-2177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29.2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6059 4411 7123,'-15'15'2481,"15"-15"177,0 16-1474,-16-16-496,16 0-239,0 15 95,0-15-48,0 15 208,0 1-319,-15-16 79,15 16-160,0-1-96,0 16 32,-16-16-96,16 16-64,-15-16-80,15 0 64,0 1-64,0 0-144,0-1-144,0-15-240,0 15-240,0-15 1392,0 0-3425,0 0-2754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6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6181 4381 7123,'0'0'2369,"0"0"161,0 0-1506,0 0-432,-15 0-15,15 0-209,0 0 16,0 0-48,0 0-240,0 0-16,0 0-80,0 0 0,0 15 0,15-15-80,-15 0-96,0 0-176,15 0-112,-15 0-49,15 0-2000,-15 0-2225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83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4388 6499,'0'0'1729,"0"0"416,0 0-1921,0 0-224,0 0 0,0 0-224,0 0-272,0 0-625,15 0-512,-15 0 161,14 0-289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0.94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6336 4373 4114,'0'0'848,"0"0"401,0 0-49,0 0-255,0 0-145,0 0-224,0 23-31,0-23-225,0 0-208,0 0-112,0 0 0,23 0-1553,-23 0-480,0 0-464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16.8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7035 1840 7251,'15'-15'2481,"0"15"129,-15 0-1506,16 0-335,-1 0-17,1 0-160,-16 0 96,15 0-223,0 0-65,-15 15-176,15-15-16,-15 16-64,16-1-48,-16 0-32,0 1 80,0-1-64,0 1 0,0-16-16,-16 15 0,16 0 16,-15 1-80,0 0 0,0-1 64,-1-15-64,1 15 80,-1 1-15,1-16 15,15 15 48,-15-15-48,15 16-16,0-16 80,0 0-80,0 0 16,0 0 32,0 15 16,0-15 0,15 0 80,-15 0-80,15 0 0,1 15-64,-1-15 96,1 0-96,-1 0-16,0 0-96,0 0-112,1 0-160,-1 0-272,0 0-385,-15 0 1762,0-15-3859,15 15-2896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1.1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6381 4396 7411,'0'0'2321,"0"0"97,0 0-2034,0 0-160,0 0-224,0 0 0,15 0-224,-15 0-288,15-15-1906,-15 15-1407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1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6574 4196 5458,'0'0'1665,"0"0"480,0 0-704,0 0-673,0 0 17,0 0-97,0 15 0,0-15 81,0 16-129,0-1-64,15-15 128,-15 15-159,0 1-81,0-1-16,15 0-80,-15 1-16,16-1 1,-1 17-145,0-17-64,0 16 32,1-16-112,-1 0 64,0 1-128,1-16 64,-1 15-64,1-15 0,-1 0 0,-15 15 0,15-15-64,-15 0-64,0 0-192,15 0-160,-15 0-241,0 0-175,0 0-241,0 0-1888,0-15-2594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44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6873 4211 5651,'0'0'1888,"0"0"850,0 0-257,-15 15-1681,15-15-143,0 0 95,-15 0-160,15 16 96,-16-16-143,1 15-1,-16 0-32,16-15-144,-1 16-15,-15 14-65,16-14-16,0 0-192,0 14 32,-1-14-48,1-1-64,0 16 0,-1-16 0,1 1-128,15-1-128,-16 0-321,16 1-63,-15 0-432,-1-1-81,16-15-1872,-15 15-2386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2.9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6851 4388 7123,'0'0'2369,"0"0"161,0 0-1682,0 0-160,0 0-31,0 0-97,0 15 144,0-15-96,0 16-127,-15-16-17,15 15-16,0 0-80,0 1 0,0-16-80,0 15 65,-15 0-81,15 1-16,0 15 0,0 0 16,-16-16-80,16 16 80,0 0-80,-15-16-80,15 16 97,-16-15-145,1-1 48,15 16-64,-16-16 32,16 0-80,-15 1 48,15-1-48,0 0 64,0-15-64,-15 0 0,15 0 0,0 0-112,-16 0-64,16 0-161,0-15-239,-15 15-208,15-15-321,0-1-239,0-14-1890,0-1-2576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3.1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6767 4349 9156,'0'-15'2866,"0"15"-113,0 0-2049,0-15-96,0 15-207,0 0-17,0 0 0,0 0-96,0 0-144,0 0-144,0 15 0,0-15-288,0 0-80,0 0-337,0 15 625,0-15-2721,15 0-2689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5.25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6866 4464 3890,'0'0'896,"0"0"241,0 0 351,0 0-399,0 0-321,0-15-15,0 15-177,0 0 0,0 0-48,0 0-79,0 0-177,15 0 176,-15 0-160,0 0 0,0 0-16,0 0 144,16 0-239,-16 0 95,15 0 16,1 0-32,-16 0 16,16 0-48,-1 0 144,-15 0-112,16 0-95,-1 0 79,0-15-176,1 15 96,-1 0-80,1 0 0,-1 0-80,0 0 0,1 0-160,-16 0 0,16 0-305,-16 0-223,0 0 752,15 0-2641,-15 0-2769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39.2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7150 4388 4290,'0'0'848,"0"0"369,0 0 128,0 0-545,16-15-144,-16 15-208,0 0 81,0 0-65,0 0-240,0 0 128,0 0-144,0 0-112,0 0 0,0 0 32,0 15-16,0-15 97,0 0-81,0 16-128,0-16 192,0 15-112,0 0 144,0-15-112,-16 16 80,16-1 16,-15 0-96,15 1 176,0-1-208,-15 0 96,15 1-96,-15 0 160,15-16-159,0 15 15,-16 0 0,0 1 0,16-1 96,0-15-112,-15 0 112,15 15-112,0-15 96,0 0 80,0 0-176,0 0 144,0 0 80,0-15-144,15 15-80,1-15 81,-16 15-81,16-16 0,-16 16-16,15-15-64,0 0 0,-15-1 0,15 0 0,-15 16 0,16-15 0,-1 0 0,-15-1 0,15 1 0,-15 0 0,15-1 0,-15 1 0,0 0 0,16 15 0,-16-16 0,0 16 0,0 0 0,0 0-64,0 16 64,0-1 0,0 0 0,0 1 0,0-1 0,15 0 0,-15 1 0,0-1 0,0 0 0,0 1 64,0 0-64,0-16 0,16 15 0,-16 0 80,0-15 0,15 0 0,-15 16 80,0-16-16,16 0 80,-16 0-16,0-16 32,15 16-16,-15 0-96,15-15 16,-15 0 1,15 15-1,-15-16-80,16 0 16,-1 1-80,-15 15 64,0-15-64,15-1-64,-15 1 64,16 0-144,-16-1-145,15 1-63,-15 0-176,16-1-304,-1 1-177,-15 15 1,15 0-1986,-15-16-2064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41.6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4119 3890,'0'0'736,"0"0"289,0 0 447,0 0-767,0 0-33,0 0-160,0 0-32,0 0 161,0 0-177,15 0 0,-15 15-144,0-15 112,16 0-95,-16 16-65,15-16 64,0 15-48,1-15-64,-16 15-48,15 1 96,1-1-96,-16 0 145,16 1-129,-1 15-16,0-15 112,-15-1-112,16 0 0,-16 1 0,15-1-16,-15 0 64,15 1 80,-15 14-64,0 2 81,0-2-97,0 1 80,0-15 64,0 14-128,0 1-32,-15 16 16,0-17-80,-1 1-80,1 0 16,0-16-15,-1 16 15,-15-15-80,15-1-80,-14 16-209,14-16-143,1 1-544,15-1-1890,0 0-2784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1:44.03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4603 4365 3314,'0'0'368,"0"0"240,0 0-112,0 0-144,0 0-32,0-15-127,0 15 223,0 0 16,0 0-144,0 0 176,0 0-176,0 0 1,0 0-17,0 0-16,0 0-112,0 0-16,0 0 0,0-15 0,0 15 144,0 0-160,0 0 16,0 0-32,0 0 16,0 0 161,0 0-129,0 0-32,0 0 32,0 0 48,0 0-64,15 0-16,-15-16 0,0 16 128,0 0-128,0 0 96,16-15-112,-16 15 128,0 0-112,0 0 97,0 0-81,0 0-16,16 0 48,-16 0-48,0 0 0,15 0 0,-15 0 80,0 0-96,0 0 16,0 0 0,0 0-112,15 0 96,-15 0-16,0 0-80,0 15 112,16-15-112,-16 16 80,0-16-80,15 15 0,-15-15 80,0 15-80,0 1 0,15-16 0,-15 30 96,0-14-96,0 0 0,0-1 0,0 0-96,0-15-64,0 16-240,0-1 192,0-15-2145,0 15-2033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1.92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3401 4003 6211,'0'0'1745,"0"0"432,0 0-1137,0 0-512,0 0 33,-15 0 47,15 0-112,0 0 32,0 0-15,0 0-145,0 0-96,0 0-16,-15 15 0,15-15-32,0 16 176,0 0-95,-15-1-81,15 0 96,0 1-176,0 14 16,-16 1-96,16-1 80,0 17-144,-15-16 80,15 15 80,-15 0-96,15-15 16,-16 15 64,16-15-64,-15 15 48,0-16-48,15 1-16,-16 0 16,16 0-80,-15-1 65,0-14-65,15-1 80,0 0-16,0 1-64,0-16 0,0 0-64,0 0-16,0 0-65,0 0-63,0 0-80,0 0-96,0-16-368,0 1-49,0 0-319,15-1-1217,0 1-705,-15-16-992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20.2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7275 1863 7411,'0'0'2722,"0"0"15,0 0-1392,0 0-513,15 0-176,-15 0 49,16 0-81,-16 0-256,15 0 16,-15 0-176,0 0-48,0 0-96,0 0 0,16 0-64,-16 0-64,0 0-160,0 0-224,0 0-224,15 0-209,-15 0-703,0 0-1442,0 0-2000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2.29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3395 4104 6787,'0'-16'2225,"0"16"144,0-15-1600,0 0-385,0 15-48,15-16 64,-15 16 48,0-15 49,15 15-129,-15 0-80,0 0 64,16 0-96,-16 0-112,16 0 16,-1 0 144,-15 15-208,15-15 48,0 16 17,1-1-81,-16 0 64,15-15 16,-15 16 0,0-1-16,15 1 16,-15-1 48,0 0-64,0 1 16,0-16 64,0 0-80,0 16 64,0-16 81,0 15-81,0-15 0,0 0 48,0 15-128,-15-15 80,0 16-80,-1-1-64,1 1 0,0-1 0,-16 0-64,0-15 0,0 16 0,1-1 0,14-15-64,-14 0-128,15 15-80,-1-15-112,16 0-241,-16 0-95,16 0-352,-15 0-81,15 0-1872,0-15-2386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2.66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3595 4018 8356,'0'0'2465,"-15"16"-16,15-16-1905,0 0-224,0 0-47,0 0 15,-15 0-16,15 0 64,0 15-80,0 1-32,-16-1 80,16-15-144,0 31 81,0-16-17,0 0-64,-15 16 0,15 1-16,0-2 16,0 1-96,-16 15 80,16-15-64,-15 15 80,15-15-96,-15-16-64,-1 16 80,1 0-80,15-16 64,-16 1-128,16 15-16,-16-16 16,16 1-176,0-1-48,0 0-176,0-15-81,-15 0-223,15 0-128,0 0-129,0 0-1712,15 0-1873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3.13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3556 4095 6643,'0'-15'1985,"0"15"208,0-15-1537,0 15-224,0-16-79,0 16 31,0 0 16,0 0 112,15-15 64,-15 15-127,0 0-65,16 0 48,-16 0-128,0 0 176,15 0-255,-15 0 79,15-16-64,0 16-16,-15 0-64,16 0 48,-16 16-64,15-16 16,0 0-80,0 0 64,-15 0-64,16 15-16,-16-15 0,16 16 16,-16-1-16,15-15 81,0 15-1,-15 1 0,15-16 0,-15 15-16,0 1 64,0-16 0,0 15 16,0 0 48,0-15-64,0 16 16,0 0-16,-15-16 1,15 15-1,-15-15-32,0 15-32,-1 1-16,16-16-64,-16 15 80,1 1-128,0-16 64,0 15-128,-1 0-64,-14-15-32,15 16-192,-1-16-209,-15 0-127,16 15-176,0-15-289,-1 0-144,1 15-1872,15-15-2450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3.6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3974 3965 7956,'-15'0'2513,"15"0"-32,0 0-1617,-16 0-271,16 0-225,0 0 160,-15 0-208,15 15 304,-15 1-223,15-16-17,-16 15-160,16 0 64,-15 1-144,-1-1 96,1 0-16,15 1-96,-16 0 96,0 14-15,1-14-65,-1 15 0,1-1-16,15 1 0,-16 0 0,1-15-64,15 14 0,-16 1 0,16 15 0,-15-15 16,15 0-80,0 0 64,0-1-64,0-14 0,0 15 64,0 0-64,0-16-64,0 16-80,15 0 16,-15-16-176,16 0-336,-16 1-81,15-1-335,-15-15 2688,16 15-4497,-1-15-2817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9.6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3903 4103 3682,'0'0'768,"0"-16"80,0 16-223,0 0 95,0 0 48,0 0 49,0-15-33,0 15-192,0 0 81,0 0-353,0 0 16,0 0 0,0 15-32,0-15-64,0 0-31,0 16 111,0-1-128,0 0 144,0-15-160,0 16 48,0 0 64,0-1-128,15 15 16,-15-14 64,0 14-159,16 1 15,-16-16 0,15 17 0,-15-17-16,15 0 32,-15 1-32,16-1-80,-16 0 96,0 0-96,16 1 0,-16-16 0,0 15 0,0 0 0,15-15 0,-15 16 0,0-16-96,0 0-96,0 0-80,0 0-145,0 0-31,0 0-240,0 0-369,15-16-1488,-15 16-1153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8:59.9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4216 4118 5298,'0'-16'1345,"0"16"512,0 0-753,0-15-687,-16 15-65,16 0-16,0 0 128,0 0-160,0 15 128,-15-15 1,15 16-129,-15 0-80,15-1 64,-15 0-80,-1 1 64,1 14-16,-15-15 65,14 16-33,1 0-16,-16 0-176,16-16 80,-16 1-96,16-1-80,0 16 96,-1-16-96,1 0 0,-15 0-96,14 1 16,1 0-192,-1-1-96,1-15-225,15 15-63,0-15-1905,0 0-1825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3.9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4049 4411 4290,'0'0'848,"0"0"225,-15 0 544,15 0-817,0 0-272,0 0 48,0 0 65,0 0-193,0 0 112,0 0-32,0-15-175,0 15-81,0 0 64,15 0-48,-15-16-80,0 16 64,0 0-96,16-15 144,-16 15-143,0-16-81,15 16 80,-15-15-64,0 0-32,0 15 16,16-16 0,-16 16-16,0-16 0,0 16 16,0 0-96,15-15 80,-15 15-80,0-16 96,0 16-16,0 0-80,16 0 80,-16-15-80,0 15 0,0 0 0,0 0 64,0 0-64,0 0 0,0 0 0,0 15 0,0-15 0,0 0 80,0 16-80,0-1 0,-16 1 80,16 0-80,0-1 0,0 0 0,0 1 0,0-1 0,0 1 0,0-1 112,0 0-112,0 1 0,0-16 0,0 15-112,0 1 112,-15 0 0,15-1 0,0 0 0,0 1 0,0-1 0,0-15 112,-16 16-112,16-16 0,0 0 0,0 0 0,-15 15 0,15-15 0,0 0 0,-16 0 96,16 0-96,-15 0 0,15 0 0,0 0 0,-16 0 0,16 0 0,0 0 0,0 15 0,0-15 96,0-15-96,0 15 0,0 0 0,0 0 0,0 0 0,0 0 0,0 0 0,0 0 0,0 0 0,0 0 0,0 0 96,0 0-96,0 0 0,0 0 64,16 0-64,-16 0 0,15 0 0,-15 0 0,16 0 0,-16 0 80,15 0-80,-15 0-80,16 0 80,-16 0-64,15 0-128,-15 0-176,16 0-32,-16 0-128,15 0-273,-15 0-1824,15 0-2145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4.3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4234 4296 8228,'0'0'2593,"0"0"-48,0 0-1696,0 0-481,0 0-80,0 0-32,0 0 16,0 0-112,0 0 64,0 0-16,0 0-208,0 0-208,0 0-16,0 0-112,0 0-192,0 0-273,0 0-143,0 0-1729,0 0-1681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4.5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4418 4257 6355,'0'0'1745,"0"0"176,0 0-1665,23 23-400,-23-23 32,0 0-305,0 0-431,0 0-961,-23 0-512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5.49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4342 4319 8628,'0'0'2545,"0"0"-160,-23 0-1937,23 0-320,0 0-128,0 0-128,0 0 16,0 0-64,0 0-176,0 0-144,0 0-352,0 0-1778,0 0-1119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20.4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1848 7123,'0'0'2369,"0"0"401,0 0-1586,0 0-415,0 0-209,0 0-32,0 0-208,0 0 144,0 0-304,0 0-160,0 0-160,0 23-368,0-23-256,0 0-1841,0 0-2402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6.12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4557 4288 9732,'-15'0'2802,"15"0"-369,0 0-1841,0 0-592,0 0 0,0 0-160,0 0-16,0 0-80,-16 0-208,16 0-145,0 0 161,0 0-2177,0 0-1841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6.5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4665 4119 6787,'0'0'2481,"0"0"160,-15 0-416,15 0-1856,0 0-97,0 0-176,0 15 80,15-15 0,-15 0 160,0 16-112,16-1 176,-16 0-175,0 1 15,15-16-16,-15 15-64,16 1-80,-1-1-16,-15 0 16,15 17-80,1-17 0,0 0 0,14 1 0,-14-16-80,-1 15-64,-15-15-176,16 16-145,-1-16-223,-15 15-96,0-15 15,15 15-1968,-15-15-2033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6.86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4919 4134 9156,'0'0'2657,"0"0"-159,-15-15-1938,15 15-304,0 0-160,0 0 160,0 15-176,-15-15 144,15 16 176,-16-1-95,16 16-1,-15-16 16,-1 16-96,1-16 64,0 16-64,-16 0-80,16-16-64,-1 1 0,-15-1-160,31 16-64,-16-16-160,1 16-208,0-15-192,15 14-145,-16-14 65,1 14-2082,15-30-2256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7.5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4918 4257 6499,'0'0'2001,"0"0"320,0 0-1329,0 0-463,0 15-1,-15-15-32,15 16 32,0 0 161,-15-1-145,15 15-48,-16-14-32,1 14-143,0-14-81,15 14-16,-15-14 16,-1 15-96,16-16-64,-15 16-16,15-16 80,0 0-144,0 1 0,-16-16 80,16 15-80,0-15 0,0 0 0,0 0 0,16 0 0,-16 0 64,0 0-64,15-15 96,-15 15-96,16-16 0,-1 1 0,-15-15 64,15 14-64,0 1 0,-15-16 0,16 15 0,-16-14 0,15 14 0,-15-14 0,15 14 0,-15-14 0,0 15 0,16 15 0,-16-16-64,0 16 64,15 0 0,-15 0 0,0 0 0,0 16 0,0-1 0,0 0 0,0 0 0,0 1 0,0-1 0,0-15 64,0 15-64,0 1 0,0-16 80,0 0-80,0 15 64,0-15-64,0 0 0,0 0 0,0 0 80,16 0-80,-16-15 0,15 15 80,-15-16-80,16 16 0,-1-15 0,0 0 0,1 15-80,-1-16 80,0 1 0,-15 0 0,15 15 0,1 0 0,-1 0 80,-15 0-80,0 0 64,16 0 0,-16 0 16,0 15-16,15 0 81,-15 1-1,0-1-80,0 16 80,0-16-64,0 16-16,-15-15-64,15 14 0,0-14 0,-16 14-64,16-15-224,0 1-145,-15-1-63,15 0-256,0-15-289,0 0-2000,0 0-2498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8.4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5081 4018 4450,'0'0'1008,"0"0"321,0 0-16,0 0-401,0 0-192,0 0-79,0 0 47,15 0-176,-15 0 65,0 0-81,0 0 16,0 0-224,0 0 80,16 16 33,-16-16-33,15 15-80,1 1-32,-1-1 96,-15 0-208,16 16 128,0-16 16,-1 16-224,1 0 177,-16 0-81,15 0-96,-15-1 96,0 16 0,0-14-16,0-2 16,0 1-96,0-1 80,0-14-64,-15 14-16,-1-14 32,16 15-96,-15 0 0,-1-16 0,0 0 0,1 16 0,-1-16-96,1 1-112,15-1-160,-16-15-96,16 16-193,-15-1-287,15-15 112,0 0-2002,0 0-2048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8.9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5304 4149 8228,'0'0'2481,"0"0"-32,0 0-1889,0 0-144,0 0-143,0 0 95,0 0-16,0 0 80,0 0 0,0 0-96,15-15-15,-15 15-97,15 0 16,1 0-16,-1 0-16,0 0-128,0 0-16,-15 0 32,16 0-32,-1 0-64,0 0 0,1 0-64,-1 0-96,1 0-208,-1 0-96,-15 0-81,15 0-399,-15 0 144,15 0-2130,-15 0-2000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09.14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5288 4227 6787,'0'0'2097,"0"0"288,16 0-1504,-16 0-385,15 0 16,1 0-32,-1 0 97,1 0-17,-1 0-208,1 0 0,14 0-208,-14 0-144,-1 0-64,17 0-272,-17 0 240,1 0-2385,14 0-2626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79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3824 4007 3682,'0'0'608,"0"0"64,0 0-336,0 0 17,0 0-81,0 0 160,0 0 0,0 0 192,0 0-79,0-12 127,0 12-32,0 0-176,0 0 81,12 12-225,-12-12 16,0 0 0,0 0-32,0 0-64,0 0 97,0 13-145,0-13 0,0 0 32,0 12-112,0-12-32,0 13 16,0-1 16,0 0 0,0 13-16,0-1-16,0-12 112,0 13-16,0 12 144,-12-12-143,12 11 15,-13-11 80,13 12-80,-12-12-32,0-1 112,12 13-112,-12-12-96,-1 0 96,1-1 48,0 1-112,0-1 0,12 1-32,-12-1 16,12 1 1,-13 0-1,13-1-80,0-12 0,-13 13 0,13-13 80,-12 0-80,12-12 0,0 13 0,-12-1 0,12-12-80,0 0 0,0 0-145,0 0-255,0 0 0,0 0-160,0 0 63,0 0-2160,12-12-2033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79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3792 4045 4962,'0'0'961,"0"0"527,0 0-943,0 0-1,0 0-160,0 0 128,-12-13-31,12 13 111,0 0-128,0 0-16,0 0-256,12 0 144,-12 0-95,0 0-49,0 0 112,13 0-80,-13 0 64,12 0-80,-12 0 64,12 0-96,-12 0 144,12 0-47,1 0 15,-1 0-112,0 0 80,13 0 16,0 0-112,-13 0 64,13 0 80,-1-12-144,1 12-80,0 0 81,-1 0-81,1-13 0,-13 13-16,13-12-64,-13 12 0,0 0 80,0 0-80,1 0 0,-13 0 0,0 0 0,12 0 0,-12 0-80,0 0 80,0 12 0,0 1 0,-12-13 0,12 12 80,-13 1-80,13-1 0,-12 12 0,12-11 80,-12 11-80,12-11 0,-12 11 0,-1 1 0,13 0 0,-12-1 0,12 1 0,-12-1 80,0 14-80,-1-14 80,13 1-80,-12-1 0,0 1 80,-1 12-80,1-12 0,12-1 64,-13 1 16,13-13 0,-12 13-80,12-13 144,0 1-80,0-1 16,0 1-16,0-1 32,-12 0-32,12-12-64,0 12 80,0-12-80,0 13 0,0-13 64,0 0-64,0 12 0,0-12 0,0 0-64,0 0 64,12 12-144,-12-12-96,0 0-128,0 0-240,0 0-257,0 12 33,0-12-2017,0 0-2226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3748 4595 4450,'0'0'1008,"0"0"177,0 0-128,0 0-257,0 0-144,0 0-208,0 0 225,-12 0-241,12 0-80,0 0-32,0 0-128,0 0 48,0 0-31,0 12 31,0-12 32,0 0-48,0 0-112,0 13 64,0-13 48,0 12-48,0 1 16,0-1-16,0 0 144,0 0-239,-12 1 111,12-1-16,-12 12 16,12-11-96,-13-1 80,1 13 0,12-13 80,-12 0-176,0 1 144,12-1 80,-13-12-144,1 12 1,0-12-1,12 12-80,-13-12-16,13 0-64,-12 0 0,12 0 0,-12 0-144,12 0-16,0 0-65,-13 0-399,13-12 32,-12 12-160,12-12-1441,0 12-561,0-12-1216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20.63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7429 1848 7251,'0'15'2481,"0"-15"209,0 0-1746,0 0-176,0 0-127,0 0-193,0 0-48,0 0-128,0 15-464,0-15-208,0 0-320,0 0-1105,0 0-912,0 0-1633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3688 4547 6947,'-12'0'2209,"12"0"112,0 0-1152,0 0-769,-12 0-80,12 0-48,0-12 96,0 12-63,0 0-113,0 0 0,0 0-192,0 12 0,0-12-192,0 0-96,12 0-113,-12 0-47,0 12-160,0-12-769,12 12-1248,-12-12-833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3780 4579 6355,'0'0'1745,"0"0"432,0 0-1745,0 0 32,0 0-160,0 0 128,0 0 1,0 0-129,0 0 0,0 0-96,0 0-96,0-12-16,0 12-16,12 0 32,-12 0-32,0 0 0,12-13 16,1 13-16,-13 0 32,12 0 16,-12 0-128,12-12 0,-12 12 0,12 0 0,0 0 0,-12 0 0,12 0-320,-12 0 64,13 0-32,-13 0-2161,0 0-2017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3796 4649 6947,'0'0'2209,"0"0"16,0 0-1697,0 0-175,0 0-81,0 0 64,0 0-48,0 0 0,0 0-16,12-12 16,-12 12-79,13-12-113,-13 12 0,12-13 0,0 13-96,0-12 0,1 12-192,-1 0 15,1 0-319,-1 0-96,-12-12-432,12 12-1602,0 0-1119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3955 4526 6211,'0'0'1617,"0"0"576,-13 0-1505,13 0-336,0 0-32,0 0 112,0 0-95,0 0 47,0 13-48,13-13 64,-13 12-112,0 0 48,0 0-15,0 1-33,0 11-16,0-12-80,0 1-112,0-1 0,0 0-80,0 1 0,0-1-80,0 0-96,0-12-192,0 12-241,12-12-1904,-12 0-2225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3900 3827 3682,'0'0'768,"0"-12"80,0 12-223,0 0-49,0 0 48,0 0-47,0-12-49,0 12 128,0 0-144,-12 0-31,12 0-81,0 0-80,0 0-208,0 0 112,0 0 16,0 0-144,0 0 16,0 0-16,0 0 0,0 12 32,0-12-16,0 0-16,0 12 145,-12-12-129,12 13 48,-13-1-48,13-12 112,-13 12-112,13 0 64,-12 1-64,12-13 0,0 12 64,-12-12-64,12 12-32,0-12 96,0 0-96,0 0 160,0 0-63,0 0-81,0 0 80,0 0-64,0 0-32,0 0 16,0 0 0,0 0-16,0 0 0,0 0-80,0 0 96,0 0-96,0 0 80,0 0-80,0-12 0,12 12 0,-12-12 0,0-1 96,12 13-96,-12-12 0,0 0 0,13 12 0,-13-12 0,13 12 0,-13-13 0,12 1 0,-12 12 0,12 0 0,-12-12 0,0 12 0,0 0 0,12 0 0,-12 0 0,0 0-96,0 0 96,12 12 0,-12-12 96,0 12-96,0 1 80,0-13 0,0 12-80,0 0 64,0 0 16,13 1 112,-13-13-96,0 12 0,0-12 0,0 12-96,0-12 64,0 0-64,0 0 0,0 0 80,0 0-80,0 0 0,12 0 81,-12 0-1,0 0 0,0 0 0,0 0-16,0-12-64,12 12 80,-12-12 0,12-1-80,-12 1 0,13 12 0,-13-12 80,12 0-80,1-1 0,-13 13 0,12-12 0,-12 12 0,12 0-80,-12 0 80,0-12 0,12 12-80,-12 0 80,0 12-80,0-12 80,0 12 0,0 1 0,0-1 0,0 0 80,0 0 0,0 1 0,-12 11 0,12-11 0,-12-1-80,12 0 64,0 0-64,-12 0 0,12-12-64,0 0-336,0 13-129,0-13-351,0 0-1889,0 0-2514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4481 4201 3682,'0'0'768,"0"-12"80,0 12 65,0 0-177,0 0-272,0-13 81,0 13-1,0 0-32,0 0-128,0-12-48,0 12 65,0 0-65,0 0-96,0 0 112,0 0-32,0 0-128,0 0 144,0 0 17,0 12-81,12-12-48,-12 0 176,0 13-112,0-1-16,-12 1 144,12-1-143,0 0 15,0 13-16,-12-13-112,12 13 112,0-1-112,-12 13-96,12-12 208,-13 12-80,1 0-32,12 0 81,-12 0-81,-1 0-16,1-13 96,0 13-160,-1-12 64,1-1-64,0 1-80,0 0 64,0-13 16,-1 1-16,1-1-64,12 0 80,-12-12-80,12 12 0,0-12 0,-13 0-80,13 0-64,0 0-80,0 0-160,0 0-81,13-12-303,-13 12-96,12-12-1922,-12 0-2176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4422 4236 5923,'0'0'1616,"12"0"449,-12-12-1072,0 0-529,13 12-144,-13-12 112,12 12 17,-12-13 47,12 13-208,-12 0 32,12 0-48,-12 0-192,13 0 96,0 0 64,-1 13-159,0-13 15,0 12 0,13 0 0,-25 0 96,12 1-112,0-1 112,-12-12 64,0 12 0,0 0-112,0-12 320,0 12-224,0 1 81,0-13-97,-12 12 160,12 1-96,-12-1-48,0-12-32,-1 12-48,1 0-32,-12 0-48,11-12-16,13 13 16,-13-13-80,1 12-80,0-12 16,0 12-80,12-12-224,-25 12-80,13-12-240,0 12-241,-1-12 113,13 13-2001,-12-13-2386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4633 4326 6355,'0'0'1873,"0"0"368,0 0-1329,0 0-592,-12 0 1,12 0 79,0 0 48,0 0-48,0 0-32,0 0-192,-12 0 144,12 12-239,0-12 15,-13 0 96,13 12 80,-12 1-80,12-1 64,-12 13 0,12-13-112,-12 13 128,12-13 16,-13 12-224,13-11 97,0-1-1,0 0-80,0 1-16,-12-1 16,12 0 0,0 1 0,12-1 0,-12 0 0,0-12-16,13 12 16,-13-12 0,12 0-16,0 0 80,0 0-64,1 0 80,-1-12-96,13 0 16,-13 0-80,1-1 64,11 1-64,-11 0 0,-1-1-64,0 1-80,-12 12-96,12-12-128,-12-1-96,0 1-65,0 0-175,-12 0-192,0 12-49,12-13-784,-12 13-1024,-13 0-945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4518 4420 6211,'0'0'1745,"12"0"576,-12 0-1425,0 0-368,13 0 33,-13 0 47,12 0-32,-12 0 112,13 0-239,-1 0-65,12 0-48,-11 0-80,11 0-192,1-12-64,0 12 0,-1 0-144,-11 0-368,11 0 592,-12 0-2705,-12-12-2386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4961 4116 5458,'0'0'1489,"0"0"576,0 0-1056,-12 0-321,12-13-16,0 13 97,0 0-49,0 0-144,0 0-16,0 0-63,0 0-33,-12 0-128,12 0-16,0 13 144,0-13-143,0 0-17,-12 0 96,12 12-112,0-12 0,0 12-48,-13-12-16,13 0-96,0 13 16,-12-1 1,12 0-1,-13 0 0,13 1-80,0-1 80,-12 12-80,0-11 16,12 0-32,0-1 16,-13 12 0,13-11-64,-12-1 64,12 12 0,-12-11 0,12 12 0,-12-1-64,-1 1 144,13-13-80,0 13 0,0-1-64,-12-12 64,12 13-64,0 0 64,0-13-64,0 1 0,12-1 0,-12 0 0,0 0 64,0 1-64,13-13 0,-13 12 0,0-12 0,12 13-64,-12-1-64,12-12-208,-12 12-240,12-12-273,-12 12-351,0-12-1938,13 0-2576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20.7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7451 1863 6643,'0'0'2369,"15"0"320,-15 0-1344,0 0-497,0 0-47,0 0-193,0 0-128,0 0-80,0 0-336,0 0-320,15 0-336,-15 15-304,0-15-1794,0 0-2336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5034 4211 5458,'0'0'1489,"0"0"448,0 0-944,0 0-401,0 0-128,0 0-16,0 0-16,0 0-95,0 0-145,0 0-112,0 0 144,13 0-112,-13 0 80,0 12 16,12-12 0,-12 0 64,13 12-96,-1-12 144,-12 13-143,12-1-81,-12 0 80,13 0-64,-1 1-32,-12 11-80,0-11 96,12-1-96,-12 12 96,0-11-96,0-1 0,0 0 0,0-12 0,0 12 0,0 0 80,0-12-80,0 0 0,0 13 0,0-13-80,0 0-16,0 0-80,0 0-304,0 0 159,0 0-2096,0 0-2273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5272 4231 7700,'-12'0'2433,"12"0"-144,0-12-1841,-12 12-160,0 0-80,12 0 64,-13 0-16,1 12 161,-1-12-145,1 0-80,0 13 80,12-13-16,-13 12 0,1 0-32,12 0 80,-12 13-64,0-12 1,-1-1-17,1 12 16,0-11-160,-13-1 64,12 12-144,1-11 80,0-13-80,0 12 0,-1 0-80,13 1-144,-12-1-160,12-12-81,0 12-415,0-12-289,0 0-1696,0 0-2049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5305 4404 5458,'0'0'1489,"-12"0"576,12 0-800,0 0-721,0 0 16,0 0-128,0 0 17,0 0-65,0 0-80,0 0 16,-12 0-144,12 12 16,0-12-16,0 0 16,0 0 17,0 0-17,0 0-16,0 13 16,0-13 0,0 12-112,-13-12 176,13 12 0,0 0-112,0-12 240,0 13-224,-12-1 81,12 1-17,0 11 96,-12-11-96,12 11 64,-13-12-144,1 1 96,0-1-96,0 13 0,-1-25 0,1 12 0,0 1 65,0-1-65,12 0 0,-13-12-16,1 0-48,12 12-80,-13-12 48,13 0-48,0 0 0,-12 0 0,12 0 0,0 0-48,0 0-160,0 0-289,0-12-79,0 12-320,0-12 191,0 0-2256,0-1-2705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5249 4326 8228,'-12'0'2705,"-1"0"-192,13 0-1552,-12 0-593,12 0-96,0 0 80,0 0-192,0 0 176,0 0-144,0 0-32,0 0-160,0 0-64,0 0-128,0 0-240,0 12-256,0-12-625,0 0-1424,0 0-1873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5508 4099 4786,'0'-12'1281,"0"12"352,0 0 159,0 0-1007,0 0-353,0 0 128,0 0-16,0 0-207,0 0 47,0 0-160,0 12-32,0 1 128,0-1-144,0-12 96,-12 13 16,12-1 17,0 0-33,0 13 16,0-13-112,0 12 0,0 1 0,0 0-16,-12 0-16,12-1 144,-12 1-96,12-1-48,-13 1 17,13 0-1,-12 12-16,0-13 16,12 1 64,-12 0-64,-1-1 48,13 1-64,-12-13 16,12 0-80,0 1 64,-12-1-64,12 0-80,0-12 64,-13 12-64,13-12 64,0 0-64,0 0 0,0 0-128,0 0-176,0 0-144,0 0-240,0 0-129,0 0-2128,13 0-2466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5647 4219 5923,'0'0'1616,"0"0"577,0 0-1104,0 0-433,0 0-111,0 0 79,0 0-112,0 0-112,-12 0-240,12 0 128,0 0-79,0 12-113,12-12 96,-12 13 0,13-13-112,-13 12 112,12 0 64,0 0 0,-12 13-176,13-12 144,-13-1 80,12 12-208,-12-11-32,12 11 16,-12-12 1,0 1-1,13-1-80,-13 0 80,0 1-80,12-13 0,-12 12 0,0-12 0,0 12 0,0-12-80,0 0-81,0 0-79,0 0-368,12-12 0,-12 12-2113,0 0-2306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5861 4227 8228,'0'0'2593,"-12"0"-48,0 0-1905,0 12-143,12-12-129,-13 0 64,13 13-32,-12-1 144,-1 0-223,13 0-17,-12 1-64,12-1-96,-12 1 80,0 11-80,-1-11 16,1-1-16,0 0 0,-1 0-64,1 1-80,0-1 64,12 0-64,-13 1 0,1-1 0,0 1-64,-1-13-16,1 12-208,0 0-160,0-12-176,-1 12-305,1-12-1040,12 0-1024,0-12-1761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5883 4423 4626,'0'0'1025,"0"-12"111,0 12-223,0 0-385,0 0 0,0 0-16,0 0-48,0 0 81,0 0-225,0 0 16,0 0 0,0 0-128,0 0 128,0 0 1,0 0-65,0 12 64,0-12-48,0 13-64,0-13 144,0 12-112,0 0 161,0 1-33,0-1-112,0 0 64,0 1-16,0 11 144,0 1-224,0-13 145,-12 13-65,0-13-16,12 13-16,-13-13 16,1 13-16,0-13 0,12 0-15,-13 13 15,1-13-32,0 1-64,0-13-64,0 12 80,-1-12-144,1 12 0,12-12 0,-12 0-64,12 0 0,0-12-64,-13 12-64,13 0-208,0-12-112,0-1-337,0 1-159,0 0-209,0-13-815,13 0-1074,-13 13-1920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1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5845 4341 7411,'0'0'2321,"0"0"289,-17 0-1682,17 0-480,0 0 49,0 0-17,0 0-48,0 0-80,0 0-208,0 0 16,0 0-48,0 0-112,0 0 0,0 0-192,0 19-32,0-19-288,0 0 48,0 0-2130,0 0-2368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5865 4477 5923,'0'0'1777,"0"0"400,0-12-1345,0 12-272,12 0-16,-12 0-15,0 0-1,0 0-32,13 0-144,-13 0 145,12 0-129,-12 0-80,13 0-32,-1 0 16,-12 0-112,12 0-16,1 0 48,-1 0 0,0 0-192,-12 0 0,12 0 0,-12 0 0,0 0-96,0 0-192,0 0-16,0 0-320,0 0-17,0 0-2016,0 0-2177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42.3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4473 1917 3490,'0'0'624,"0"0"224,0 0 257,0 0-225,0 0-288,0 0 97,0 0 95,15 15-192,-15-15 81,0 0-241,0 0-80,0 0 64,0 0 16,0 0-79,0 0-81,16-15 64,-16 15-48,0 0-80,15-15-16,-15 15-32,16 0 16,-1 0 64,-15-16-63,15 16-81,1-16 80,-16 1-64,16 0-32,-16-1 16,15 1 0,1 0-96,-1-16 80,0 16 0,-15 0 16,16-17-96,-1 17 80,-15 0 16,15-1-96,-15 1 80,0 0 0,16 0-80,-16-1 64,0 16 16,0-15 112,0 15 0,-16 0-96,16 0-32,0 0 16,-15 0 1,0 0-1,15 0-80,-16 15 0,1 1 80,15-16-80,-15 15 0,-1 0 0,16 0 0,-15 1 80,15-1-80,-16 16 0,16-15 0,-16 14 0,16-14 0,-15 14 0,15-15 0,-15 16 0,15 0 64,-16 0-64,16-16 0,-15 16 0,15-1 0,0-14 0,0 14 0,0-14 0,0 0 0,0-1 0,15 0 0,-15 0 0,0 1 0,16-1 0,-16 0 0,0-15 0,15 0 0,-15 0-64,15 0-16,-15 0 0,16-15-81,-16 15 17,16-15-48,-16-1-176,15 1 304,1 15-192,-16-15 176,15 0-16,0-1 16,-15 16 80,16 0-80,-16-16 80,15 16 0,-15 0 80,0-15-80,0 15 80,0 0-80,0 0 96,0 0-96,0 0 0,0 15 80,0-15-80,0 0 0,0 16 0,0-16 0,0 16 0,0-16 0,0 15 0,0-15 96,15 15-96,-15-15 160,16 0-160,-1 0 224,-15 15-16,16-15 48,0-15-95,-1 15 79,0 0-16,1-15 16,-16 0-96,15 15 80,1-16-80,-16 0 16,15 1-16,-15 0-80,15-1 96,-15 1-32,0 0 16,0-1 1,0 1-1,0 0 0,-15 15 0,15-15-80,-15 15 0,-1-16-64,1 16 0,15 0 0,-16 0-64,16 0 64,-15 0-64,0 16-16,15-1-64,-16 0-64,16 0-1,-16 1-223,16-1-160,0 16-176,0-16-241,0 0-143,16 1-833,-16 0-945,16-16-1104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6043 4411 7123,'-12'12'2481,"12"-12"177,0 13-1474,-12-13-496,12 0-239,0 12 95,0-12-48,0 12 208,0 1-319,-12-13 79,12 12-160,0 1-96,0 11 32,-13-11-96,13 11-64,-12-12-80,12 1 64,0-1-64,0 1-144,0-1-144,0-12-240,0 12-240,0-12 1392,0 0-3425,0 0-2754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6178 4381 7123,'0'0'2369,"0"0"161,0 0-1506,0 0-432,-12 0-15,12 0-209,0 0 16,0 0-48,0 0-240,0 0-16,0 0-80,0 0 0,0 11 0,12-11-80,-12 0-96,0 0-176,13 0-112,-13 0-49,12 0-2000,-12 0-2225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4388 6499,'0'0'1729,"0"0"416,0 0-1921,0 0-224,0 0 0,0 0-224,0 0-272,0 0-625,12 0-512,-12 0 161,12 0-289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6336 4373 4114,'0'0'848,"0"0"401,0 0-49,0 0-255,0 0-145,0 0-224,0 19-31,0-19-225,0 0-208,0 0-112,0 0 0,19 0-1553,-19 0-480,0 0-464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6381 4392 7411,'0'0'2321,"0"0"97,0 0-2034,0 0-160,0 0-224,0 0 0,12 0-224,-12 0-288,12-11-1906,-12 11-1407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6574 4196 5458,'0'0'1665,"0"0"480,0 0-704,0 0-673,0 0 17,0 0-97,0 12 0,0-12 81,0 13-129,0-1-64,12-12 128,-12 12-159,0 1-81,0-1-16,12 0-80,-12 0-16,13 1 1,-1 12-145,0-13-64,0 13 32,0-13-112,1 1 64,-1-1-128,1-12 64,-1 12-64,0-12 0,0 0 0,-12 12 0,12-12-64,-12 0-64,0 0-192,13 0-160,-13 0-241,0 0-175,0 0-241,0 0-1888,0-12-2594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6805 4211 5651,'0'0'1888,"0"0"850,0 0-257,-12 12-1681,12-12-143,0 0 95,-12 0-160,12 12 96,-12-12-143,-1 13-1,-11-1-32,12-12-144,-1 12-15,-12 13-65,13-13-16,0 1-192,0 11 32,-1-12-48,1 1-64,0 11 0,0-12 0,0 1-128,12-1-128,-13 0-321,13 1-63,-13-1-432,1 0-81,12-12-1872,-12 12-2386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6817 4388 7123,'0'0'2369,"0"0"161,0 0-1682,0 0-160,0 0-31,0 0-97,0 12 144,0-12-96,0 13-127,-12-13-17,12 12-16,0 0-80,0 0 0,0-12-80,0 13 65,-12-1-81,12 1-16,0 11 0,0 1 16,-12-13-80,12 12 80,0 1-80,-13-13-80,13 13 97,-12-12-145,-1-1 48,13 12-64,-12-11 32,12-1-80,-12 0 48,12 0-48,0 1 64,0-13-64,-12 0 0,12 0 0,0 0-112,-13 0-64,13 0-161,0-13-239,-12 13-208,12-12-321,0 0-239,0-13-1890,0 1-2576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2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6767 4343 9156,'0'-12'2866,"0"12"-113,0 0-2049,0-12-96,0 12-207,0 0-17,0 0 0,0 0-96,0 0-144,0 0-144,0 12 0,0-12-288,0 0-80,0 0-337,0 12 625,0-12-2721,12 0-2689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3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6866 4458 3890,'0'0'896,"0"0"241,0 0 351,0 0-399,0 0-321,0-12-15,0 12-177,0 0 0,0 0-48,0 0-79,0 0-177,12 0 176,-12 0-160,0 0 0,0 0-16,0 0 144,13 0-239,-13 0 95,12 0 16,0 0-32,-12 0 16,13 0-48,-1 0 144,-12 0-112,13 0-95,-1 0 79,0-12-176,1 12 96,-1 0-80,0 0 0,1 0-80,-1 0 0,0 0-160,-12 0 0,13 0-305,-13 0-223,0 0 752,12 0-2641,-12 0-2769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1:42.9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4904 1787 5458,'0'0'1329,"0"0"640,0-16-704,0 16-689,0 0-112,0-15-144,0 15 112,0 0-95,-15 0-65,15 15 64,-15-15-48,15 16-64,-16-16-48,16 15 16,-15 0-112,15-15 16,0 16-96,0-1 80,0-15-80,0 15 0,0-15 0,0 0 112,15 16-112,-15-16 0,16 0 0,-1 0 0,-15 0 128,15-16-128,-15 16 0,16-15 0,-16 15 0,0-15 0,15-1 0,-15 1 0,15 15 81,-15-15-81,0 15 0,0 0 96,0-16 0,0 16 0,0 0-16,0 0 112,0 16-96,0-16 0,0 0 64,-15 15 16,15 0-80,0 1 64,-15-1-160,15 16 64,0 0 16,0 0 0,0 0-80,-16 15 112,16-16-112,0 2 0,-15 14 96,15-16-96,-15 1 0,-1 0 0,1 0 96,-1-15-96,1 14 0,0-14 0,-1-1 96,0 16-32,16-31 16,-15 15 1,0 0 79,15-15-80,-16 0-80,1 0 64,-1 0-64,1-15 0,0 0 80,15-1-80,-16 16 80,1-15 0,15-16 0,-16 31 64,16-15-64,0 0 64,0-1 80,16 1-160,-16-1 96,15-15-80,1 16 64,-1-1-64,0 1-80,1 0 64,-1-1-64,1 1 64,-1 0-64,16-1 0,-15 0 0,-1 16-64,16-15-80,0 15-304,-16-15-224,0 15-193,1-16-1328,-1 1-768,0 15-1905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3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7132 4382 4290,'0'0'848,"0"0"369,0 0 128,0 0-545,12-12-144,-12 12-208,0 0 81,0 0-65,0 0-240,0 0 128,0 0-144,0 0-112,0 0 0,0 0 32,0 12-16,0-12 97,0 0-81,0 12-128,0-12 192,0 13-112,0-1 144,0-12-112,-12 12 80,12 0 16,-12 0-96,12 1 176,0-1-208,-12 0 96,12 1-96,-13-1 160,13-12-159,0 12 15,-12 1 0,-1-1 0,13 0 96,0-12-112,-12 0 112,12 12-112,0-12 96,0 0 80,0 0-176,0 0 144,0 0 80,0-12-144,12 12-80,1-12 81,-13 12-81,12-12 0,-12 12-16,13-13-64,-1 1 0,-12 0 0,12-1 0,-12 13 0,12-12 0,1 0 0,-13-1 0,12 1 0,-12 0 0,12 0 0,-12 0 0,0-1 0,12 13 0,-12-12 0,0 12 0,0 0 0,0 0-64,0 12 64,0 1 0,0-1 0,0 0 0,0 0 0,13 0 0,-13 1 0,0-1 0,0 0 0,0 1 64,0-1-64,0-12 0,12 12 0,-12 1 80,0-13 0,13 0 0,-13 12 80,0-12-16,12 0 80,-12 0-16,0-12 32,12 12-16,-12 0-96,13-13 16,-13 1 1,12 12-1,-12-12-80,12-1 16,0 1-80,-12 12 64,0-12-64,13-1-64,-13 1 64,12 0-144,-12 0-145,12 0-63,-12-1-176,13 1-304,-1 0-177,-12 12 1,12 0-1986,-12-13-2064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4119 3890,'0'0'736,"0"0"289,0 0 447,0 0-767,0 0-33,0 0-160,0 0-32,0 0 161,0 0-177,12 0 0,-12 12-144,0-12 112,13 0-95,-13 13-65,12-13 64,0 12-48,1-12-64,-13 12-48,12 1 96,0-1-96,-12 0 145,13 0-129,-1 14-16,1-14 112,-13 0-112,12 0 0,-12 1 0,12-1-16,-12 0 64,12 1 80,-12 11-64,0 1 81,0 0-97,0 0 80,0-13 64,0 13-128,0-1-32,-12 14 16,0-14-80,0 1-80,-1-1 16,1-11-15,-1 11 15,-11-11-80,11-1-80,-11 13-209,11-13-143,1 1-544,12-1-1890,0 0-2784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27.83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4603 4353 3314,'0'0'368,"0"0"240,0 0-112,0 0-144,0 0-32,0-12-127,0 12 223,0 0 16,0 0-144,0 0 176,0 0-176,0 0 1,0 0-17,0 0-16,0 0-112,0 0-16,0 0 0,0-12 0,0 12 144,0 0-160,0 0 16,0 0-32,0 0 16,0 0 161,0 0-129,0 0-32,0 0 32,0 0 48,0 0-64,12 0-16,-12-13 0,0 13 128,0 0-128,0 0 96,13-12-112,-13 12 128,0 0-112,0 0 97,0 0-81,0 0-16,12 0 48,-12 0-48,0 0 0,12 0 0,-12 0 80,0 0-96,0 0 16,0 0 0,0 0-112,13 0 96,-13 0-16,0 0-80,0 12 112,12-12-112,-12 13 80,0-13-80,12 12 0,-12-12 80,0 12-80,0 0 0,12-12 0,-12 25 96,0-12-96,0-1 0,0 0 0,0 1-96,0-13-64,0 12-240,0 0 192,0-12-2145,0 12-2033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09:45.1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5542 4410 4114,'0'0'672,"0"0"465,0 0 63,0 0-623,16 0-49,-16 0 0,0 0-128,0 0 48,0 0 81,15 0-65,-15 0-128,16 0 112,-16 15-128,15-15 129,0 16-177,1-16 64,-1 15-48,-15-15-64,31 16-48,-16-16-64,-15 15-32,15 0 0,1 1-80,-16-1 96,0 0-16,16 16 32,-16-16 16,0 16-128,15 0 81,-15-15-81,15-1 96,-15 15-96,16-14 0,-1-1 96,-15 16-96,15-16 0,-15 1 0,16 15 0,-16-16 0,15 0 0,-15 16 96,0-31-96,0 15 0,15 0 0,-15-15 0,0 16 0,0-1 0,0-15 0,0 16 80,16-16-80,-16 0 0,0 15 0,0-15 0,0 0 0,16 0 0,-16 0 0,0 0 0,0 0 112,15 0-112,-15 0 0,0-15 80,0 15-80,0-16 0,0 1 0,15-1 0,-15 1 0,0 15 0,0-15 0,0 0 0,16-16 0,-16 16 96,0-16-96,15 0 0,-15 0 0,15 16 0,1-16 0,-1 1 0,-15-1 0,15 0 96,-15-15-96,16 15 80,-16 0 0,15 1 16,1-1-16,-1 0 16,1 0-16,-1 1-80,-15-1 80,0 0-80,15 15 0,-15 1 0,16-15 64,-16 14-64,0-14 0,0 14 0,15-14 0,-15 14 0,0 0 0,0 1 80,15 0-80,-15 0 0,0-1 0,0 1 0,16 15 0,-16-15 0,0-1 0,0 16 0,0 0 0,15-15 0,-15 15 0,0-15 0,0 15 0,15 0 0,-15 0 0,0-16 0,0 16 0,0 0 0,0-16 0,16 16 0,-16 0 0,0-15 0,16 15-80,-16 0 80,0 0 0,0-15 0,15 15 0,-15 0 0,0 0 0,15 0 0,-15 0 0,16 0 0,-16 0 0,15 0 80,-15 0 0,15 0-80,-15 0 112,16 0-16,-16 0 0,15 0-96,-15 0 96,15 0-32,-15 0-64,16 0 80,0 0 1,14 0-81,-14 0 80,14 0-80,1 0 0,-16 0 0,16 0 0,0 0 80,-15-16-80,14 16 0,-14 0 0,-1 0 80,16 0-80,-16 0 64,0 0-64,17 0 80,-2 0 0,1 0 0,15 0 0,-15 0-80,15 0 80,-15-15-80,0 15 64,-16 0-64,16 0 0,0 0 0,0 0 0,0 0 0,-16 0 0,16 0 0,-16 0 80,16 0-80,0 0 0,0 0 0,-1 0 80,1 0-80,15 0 0,-30 0 0,15 0 64,-1 0-64,-14 0 0,14 0 80,1 0-16,-16 0-64,17 0 0,-17 0 0,16 0 0,-1 0 80,1 0-80,0 0 0,0 0 0,0 0 0,-1 0 0,1 0 64,-16 0-64,16 0 0,-15 0 0,15 0 96,-1 0-96,1 0 64,-16 0-64,16 0 80,-16 0-16,17 0 16,-2 0-80,1 0 0,0 0 80,-1 0-80,2 0 0,-2 0 0,-14 0 0,-1 0 64,16 0-64,-1 0 0,-14 0 64,15 0-64,-16 0 0,16-15 0,0 15 0,-1 0 0,1 0 0,0 0 0,15 0 0,-15 0 0,0 0 80,-1 0-80,-14 0 0,15 0 0,0 0 0,-1 0 0,-14 0 0,14 0 0,-14-15 0,-1 15 0,16 0 0,0 0 0,-16 0 0,31 0 0,-15 0 0,0 0 0,-15 0 0,14 0 0,-14 0 0,-1 0 0,16 0 0,-16 0 0,16 0 0,0 0 0,-16 0 0,16-16 64,-16 16-64,16 0 0,0 0 0,0 0 0,0 0 0,-1 0 0,1 0 0,0 0 0,-16 0 0,0-15 0,17 15 0,-17 0 0,16 0 0,-16 0 0,16 0 0,-16 0 0,16-15 0,0 15 0,-16 0 0,16 0 0,0 0 0,15 0 0,-15 0 0,-16 0 0,16 0 0,-16 0 0,16 0 0,-16 0 0,1 0 0,14 0 0,-14 0 0,15 0 0,-16 0 0,1 0 0,-1 0 80,0 0-80,16 0 0,-16 0 0,17 0 0,-2 0 0,-14 0 65,15 0-65,-16 0 0,16 0 80,-16 0-16,0 0-64,1 0 0,0 0 0,-1 0 0,16 0 0,-16 0 0,0 0 0,16 0 0,-16 0 0,1 0 0,0 0 0,-1 0 0,0 0 64,1 0-64,14 0 0,-14 0 0,14 0 0,-14 0 0,15 0 0,-16 0 0,1 0 0,-1 0 0,0 0 0,1 0 0,-1-16 0,0 16 0,1 0 0,-1 0 0,0 0 0,1 0 0,0 0 0,14 0 0,-14 0 0,-16 0 0,15-16 0,0 16 0,16 0 0,-16 0 0,1 0 0,15 0 80,0 0-80,-16 0 0,16 0 64,-1 0-64,-14 0 80,-1 0-80,1 0 64,-1 0-64,1 0 64,14 0 16,-14 0-32,-1 0 16,0 0 0,1 0 0,-1 0 0,0 0 0,1-15 0,-16 15-64,16 0 0,14 0 80,-14 0-80,14 0 0,-14 0 0,14 0 0,-14 0 64,0 0-64,-1 0 64,0 0 0,1 0-64,-1 0 64,-15 0 0,0 0-64,15 0 0,-15 0 0,16 0 0,-16 0 0,15 0 0,-15 0 0,0 15 0,15-15 0,-15 0 0,16 0 0,-1 0 0,-15 0 0,16 0 0,-1 0 0,-15 0 0,0 0 0,16 0 0,-16 0 0,15-15 64,-15 15-64,0 0 0,15 0 0,-15 0 0,0 0 0,16 0 0,-16 0 0,0 0 0,0 0 0,15 0 0,-15 0 0,0 0 0,0 0 0,0 0 0,0 0 0,0 0-64,15 0 64,-15 0 0,0 0 0,0 0 0,0 0 0,0 0 0,0 0 0,0 0-64,0 0 64,0 0 0,0 0 0,0 0 0,0 0-64,0 0 64,0 0 0,0 0 0,0 0 0,0 0 0,0 15 0,0-15 0,0 16 0,0-16 0,0 16 0,0-16 0,0 15 0,-15-15 0,15 15 0,0-15 0,0 16 64,0-16-64,0 15 0,0-15 0,0 15 0,0-15 0,0 15 0,0-15 0,0 0 0,0 16 0,0-16 64,0 0-64,0 15 0,0-15 0,0 0 0,0 0 0,0 0 0,0 0 0,0 0 64,0 0-64,0 0 0,0 0 0,0 0-64,0 0-192,0 0-272,0 0-449,0 0-191,0 0-2050,0 0-2576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10:30.88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8559 3726 3890,'0'0'736,"0"0"289,0 0-465,0 0-128,0 0 48,0 0-64,0 0 1,0 0 127,0 0-160,0 0 0,0 0-160,0 0 161,0 0 15,0 0-208,0 0 48,0 0 224,0 0-256,0 0 112,0 0 1,15 0-1,-15 0 96,16 0-224,-1 0 128,0 0-144,-15 0 96,16 0-96,0 0 145,-1 0-225,-15 0 96,15 0 80,0 0-80,-15 0-32,16 0 16,-16 0 0,15 0-96,-15 0-16,15 0 96,-15 0-48,16 0-16,-16 0 0,15 0-96,-15 0 0,0 0 0,15 0 96,-15 0-96,0 0 0,0 0-96,0 0 0,0 0-192,0 0 144,0 0-288,0 0-112,0 0-225,0 0 1,0 0-1217,0 0-848,0 0-433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10:31.76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8891 3880 5138,'0'0'1217,"0"0"528,0 0-577,0-15-559,0 15 111,0 0-144,0 0-176,0 0 177,0 0-81,0 0-96,0 0 0,0 0-128,15 0 225,-15 0-209,0 0-16,15-16 0,-15 16-16,0-15 0,16 15-112,-16 0 144,0-15-96,0 15-48,16-16 17,-16 16-1,0-15-16,15-1-64,-15 0 80,0-14-80,0 14-80,15-14 64,-15 14-64,16 1 80,-16 0-80,0-1 80,15 0-80,-15 16 0,0-15 64,0 15-64,0 0 80,0 0-16,0 0-64,0 0 0,0 0 0,0 0-64,-15 15-16,15-15 80,0 16 0,0-16 0,0 16 0,-16-1 0,16 0 0,0 1 0,-15 14 0,15 1 0,0-16 0,0 17 0,0-17 0,0 16 0,0 0 0,0-16 0,0 16 0,0-16 0,-15 0 0,15 1 0,0 0-64,0-1 64,0 0-80,0-15 80,-16 16-80,16-16 80,0 0-64,-16 0-16,16 15 80,-15-15-80,0 0 80,15 0-80,-16 0 80,1 0-80,15 0 80,-15 0 0,-1 0-80,1 0 80,0-15 0,-1 15 0,16 0 0,0 0 0,-16 0 0,16 0 0,0 0 0,-15 0 0,15 0 0,0 0 0,0 0 0,0 0 0,0 0 0,0 15 0,0-15 0,0 0 0,0 0 0,0 0 80,0 0 0,15 0 0,-15 0 80,16 0-96,0 0 96,14 0 48,-14 15-64,-1-15-48,16 0 48,-16 0 0,0 0-64,1 0-16,0 0 0,-1 0-64,0 0 80,-15 0-160,16 0-48,-1 0-176,-15 0-288,15 0-337,-15 0 1090,0 0-3091,0 0-2528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3:11:07.16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5066 4172 4114,'0'0'848,"0"0"257,0 0 79,0 0-335,0 0-193,0 0-256,0 0 48,0 0-31,0 0-161,0 0 64,0 0-208,0 0 112,0 0 112,0 0-128,0 0 16,0 0 97,0 0-1,15-15-16,-15 15 0,0 0 16,0 0-144,0-16 96,0 16 16,16-15 17,-16 15-113,0-16 80,0 16-176,15-15 80,-15 15 0,0-15-96,0-1 96,15 1-96,-15 0-80,0-1 64,0 1 96,16-16-48,-16 15-16,15-14 0,-15 15 0,15-1-32,1-14-64,0 14 0,-16 1 80,15 0-80,0-1 81,-15 16-1,16-16 80,-16 1-96,0 0 16,0 15 80,15-16 0,-15 16-96,0-15 16,15 15 0,-15 0-16,0 0 80,0 0-144,0 0 80,0 0-80,16 0 0,-16 0 64,0 0-64,0 0 0,0 15 96,0-15-96,15 16 0,-15-1 0,0-15 64,0 15-64,0 1 0,0 0 0,0-1 80,0 16-80,0-16 0,0 0 0,0 1 0,0-1 0,0 0 0,0 0 0,0 1 64,0 0-64,0-1 0,0 0 0,0 1 0,0-16 0,0 15 0,0-15 0,0 0 0,0 0 0,0 0 0,0 0 80,0 0-80,0 0 80,16 0-80,-16-15 64,0-1-64,0 16 64,15-15-64,-15 0 0,0-1 0,16 0 0,-16 1 0,15 0 0,1-16 0,-16 16 0,15 0 0,0-1 0,1 1 0,-16-16 0,15 15 0,0 16 0,-15-15 0,16 0 0,-16 15 0,0 0 0,0 0 0,15 0 0,-15 0 0,0 0 0,0 15 0,0-15 0,0 15 0,0 1 0,0 0 80,0-1-80,0 0 64,0 1 16,0-1-15,0 0 79,0 1-80,0-1 16,0 0-80,0 0 64,0 17 16,0-17-80,0 0 64,0 1-64,15-1 0,-15 0 0,0 1 64,0-1-64,0 0 0,0-15 0,0 16 0,0-16-64,0 15 0,0-15-160,0 0-273,0 16-95,16-16-384,-16 0 351,0 0-2416,0-16-2466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0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3863 4010 3682,'0'0'608,"0"0"64,0 0-336,0 0 17,0 0-81,0 0 160,0 0 0,0 0 192,0 0-79,0-15 127,0 15-32,0 0-176,0 0 81,16 15-225,-16-15 16,0 0 0,0 0-32,0 0-64,0 0 97,0 16-145,0-16 0,0 0 32,0 15-112,0-15-32,0 16 16,0-1 16,0 1 0,0 14-16,0 1-16,0-16 112,0 16-16,0 15 144,-16-15-143,16 15 15,-15-15 80,15 15-80,-15-15-32,0 0 112,15 15-112,-16-16-96,1 2 96,0-2 48,-1 1-112,1 0 0,15-1-32,-15 1 16,15 0 1,-15 0-1,15-1-80,0-14 0,-16 14 0,16-14 80,-16-1-80,16-15 0,0 16 0,-15-1 0,15-15-80,0 0 0,0 0-145,0 0-255,0 0 0,0 0-160,0 0 63,0 0-2160,15-15-2033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0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3795 4057 4962,'0'0'961,"0"0"527,0 0-943,0 0-1,0 0-160,0 0 128,-15-16-31,15 16 111,0 0-128,0 0-16,0 0-256,15 0 144,-15 0-95,0 0-49,0 0 112,16 0-80,-16 0 64,15 0-80,-15 0 64,15 0-96,-15 0 144,16 0-47,-1 0 15,0 0-112,1 0 80,15 0 16,0 0-112,-16 0 64,16 0 80,0-15-144,-1 15-80,2 0 81,-2 0-81,1-16 0,-16 16-16,16-15-64,-16 15 0,1 0 80,-1 0-80,1 0 0,-16 0 0,0 0 0,15 0 0,-15 0-80,0 0 80,0 15 0,0 1 0,-15-16 0,15 15 80,-16 1-80,16-1 0,-15 16 0,15-16 80,-16 16-80,16-16 0,-15 16 0,0 0 0,15 0 0,-16 0 0,16-1 0,-15 1 80,0 16-80,-1-17 80,16 1-80,-15 0 0,0-1 80,-1 17-80,0-16 0,16-1 64,-15 1 16,15-16 0,-15 16-80,15-16 144,0 1-80,0 0 16,0-1-16,0 0 32,-16 1-32,16-16-64,0 15 80,0-15-80,0 15 0,0-15 64,0 0-64,0 16 0,0-16 0,0 0-64,0 0 64,16 15-144,-16-15-96,0 0-128,0 0-240,0 0-257,0 15 33,0-15-2017,0 0-2226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0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3794 4595 4450,'0'0'1008,"0"0"177,0 0-128,0 0-257,0 0-144,0 0-208,0 0 225,-15 0-241,15 0-80,0 0-32,0 0-128,0 0 48,0 0-31,0 15 31,0-15 32,0 0-48,0 0-112,0 16 64,0-16 48,0 16-48,0-1 16,0 0-16,0 1 144,0-1-239,-15 0 111,15 1-16,-16 14 16,16-14-96,-15-1 80,0 16 0,15-15 80,-16-1-176,1 0 144,15 1 80,-15-16-144,0 15 1,-1-15-1,16 15-80,-16-15-16,16 0-64,-15 0 0,15 0 0,-15 0-144,15 0-16,0 0-65,-16 0-399,16-15 32,-15 15-160,15-15-1441,0 15-561,0-16-1216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0:04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17.2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8313 2070 4786,'0'0'1137,"0"0"640,0 0-721,0 0-80,0-15-111,0 15-81,0 0-143,0 0-17,0 0 0,0 0-256,0 0 0,0 0 33,0 0-225,0 0 112,0 15-112,0-15 0,0 16 0,0-16-16,0 16-16,0-1 144,0 0-192,15 16 64,-15-16-80,16 1 81,-16-1-81,15 16 64,1-16-144,-1 16 80,1-15 0,-1 14 0,0-14 0,1 14-80,-1-14 80,-15 14-80,15-14 0,1 0 0,-16-1 0,15 0 0,-15 1 0,15-1 0,-15-15 0,0 0 0,0 15-160,16-15-80,-16 0-64,0 0-113,0 0-271,0-15-208,0 0-865,0 15-1153,0-16-1167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0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3694 4550 6947,'-15'0'2209,"15"0"112,0 0-1152,0 0-769,-15 0-80,15 0-48,0-15 96,0 15-63,0 0-113,0 0 0,0 0-192,0 15 0,0-15-192,0 0-96,15 0-113,-15 0-47,0 16-160,0-16-769,15 15-1248,-15-15-833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3780 4588 6355,'0'0'1745,"0"0"432,0 0-1745,0 0 32,0 0-160,0 0 128,0 0 1,0 0-129,0 0 0,0 0-96,0 0-96,0-15-16,0 15-16,15 0 32,-15 0-32,0 0 0,16-16 16,-1 16-16,-15 0 32,15 0 16,-15 0-128,16-15 0,-16 15 0,15 0 0,1 0 0,-16 0 0,15 0-320,-15 0 64,15 0-32,-15 0-2161,0 0-2017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2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3796 4664 6947,'0'0'2209,"0"0"16,0 0-1697,0 0-175,0 0-81,0 0 64,0 0-48,0 0 0,0 0-16,15-15 16,-15 15-79,16-16-113,-16 16 0,15-15 0,0 15-96,1-15 0,-1 15-192,0 0 15,1 0-319,0 0-96,-16-15-432,15 15-1602,0 0-1119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3957 4526 6211,'0'0'1617,"0"0"576,-15 0-1505,15 0-336,0 0-32,0 0 112,0 0-95,0 0 47,0 16-48,15-16 64,-15 15-112,0 0 48,0 1-15,0-1-33,0 16-16,0-16-80,0 0-112,0 0 0,0 1-80,0 0 0,0-1-80,0 0-96,0-15-192,0 15-241,15-15-1904,-15 0-2225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4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3919 3834 3682,'0'0'768,"0"-16"80,0 16-223,0 0-49,0 0 48,0 0-47,0-15-49,0 15 128,0 0-144,-16 0-31,16 0-81,0 0-80,0 0-208,0 0 112,0 0 16,0 0-144,0 0 16,0 0-16,0 0 0,0 15 32,0-15-16,0 0-16,0 16 145,-15-16-129,15 15 48,-16 0-48,16-15 112,-15 16-112,15-1 64,-16 1-64,16-16 0,0 15 64,-15-15-64,15 15-32,0-15 96,0 0-96,0 0 160,0 0-63,0 0-81,0 0 80,0 0-64,0 0-32,0 0 16,0 0 0,0 0-16,0 0 0,0 0-80,0 0 96,0 0-96,0 0 80,0 0-80,0-15 0,15 15 0,-15-15 0,0-1 96,16 16-96,-16-15 0,0-1 0,15 16 0,-15-15 0,16 15 0,-16-15 0,15-1 0,-15 16 0,16 0 0,-16-15 0,0 15 0,0 0 0,15 0 0,-15 0 0,0 0-96,0 0 96,15 15 0,-15-15 96,0 16-96,0-1 80,0-15 0,0 15-80,0 1 64,0-1 16,16 1 112,-16-16-96,0 15 0,0-15 0,0 15-96,0-15 64,0 0-64,0 0 0,0 0 80,0 0-80,0 0 0,15 0 81,-15 0-1,0 0 0,0 0 0,0 0-16,0-15-64,15 15 80,-15-15 0,16-1-80,-16 1 0,15 15 0,-15-16 80,15 1-80,1 0 0,-16 15 0,16-16 0,-16 16 0,15 0-80,-15 0 80,0-15 0,15 15-80,-15 0 80,0 15-80,0-15 80,0 16 0,0-1 0,0 0 0,0 1 80,0-1 0,0 1 0,-15 14 0,15-14 0,-15-1-80,15 0 64,0 1-64,-16-1 0,16-15-64,0 0-336,0 15-129,0-15-351,0 0-1889,0 0-2514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4534 4210 3682,'0'0'768,"0"-15"80,0 15 65,0 0-177,0 0-272,0-16 81,0 16-1,0 0-32,0 0-128,0-15-48,0 15 65,0 0-65,0 0-96,0 0 112,0 0-32,0 0-128,0 0 144,0 0 17,0 15-81,15-15-48,-15 0 176,0 16-112,0-1-16,-15 1 144,15-1-143,0 1 15,0 14-16,-15-14-112,15 14 112,0 1-112,-16 16-96,16-17 208,-15 16-80,0 0-32,15 1 81,-16-1-81,0 0-16,1-15 96,0 15-160,-1-15 64,1 0-64,0-1-80,-1 1 64,1-16 16,0 1-16,-1 0-64,16-1 80,-15-15-80,15 15 0,0-15 0,-16 0-80,16 0-64,0 0-80,0 0-160,0 0-81,16-15-303,-16 15-96,15-15-1922,-15-1-2176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4434 4249 5923,'0'0'1616,"16"0"449,-16-15-1072,0-1-529,15 16-144,-15-15 112,16 15 17,-16-16 47,15 16-208,-15 0 32,15 0-48,-15 0-192,16 0 96,0 0 64,-1 16-159,0-16 15,1 15 0,15 1 0,-31-1 96,15 0-112,0 1 112,-15-16 64,0 15 0,0 0-112,0-15 320,0 16-224,0-1 81,0-15-97,-15 15 160,15 1-96,-15-1-48,-1-15-32,1 16-48,-1-1-32,-14 0-48,14-15-16,16 16 16,-16-16-80,1 15-80,0-15 16,-1 15-80,16-15-224,-31 16-80,16-16-240,0 15-241,-1-15 113,16 15-2001,-15-15-2386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4658 4326 6355,'0'0'1873,"0"0"368,0 0-1329,0 0-592,-15 0 1,15 0 79,0 0 48,0 0-48,0 0-32,0 0-192,-16 0 144,16 15-239,0-15 15,-15 0 96,15 16 80,-15-1-80,15 0 64,-16 17 0,16-17-112,-15 16 128,15-16 16,-16 15-224,16-14 97,0-1-1,0 0-80,0 1-16,-15 0 16,15-1 0,0 0 0,15 1 0,-15-1 0,0-15-16,16 15 16,-16-15 0,15 0-16,1 0 80,-1 0-64,0 0 80,1-15-96,15 0 16,-16-1-80,1 1 64,15 0-64,-16-1 0,1 0-64,-1 1-80,-15 15-96,15-15-128,-15-1-96,0 1-65,0 0-175,-15 0-192,0 15-49,15-16-784,-16 16-1024,-15 0-945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4518 4426 6211,'0'0'1745,"15"0"576,-15 0-1425,0 0-368,16 0 33,-16 0 47,16 0-32,-16 0 112,15 0-239,0 0-65,16 0-48,-16 0-80,16 0-192,0-15-64,0 15 0,0 0-144,-16 0-368,16 0 592,-16 0-2705,-15-15-2386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1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5004 4119 5458,'0'0'1489,"0"0"576,0 0-1056,-15 0-321,15-16-16,0 16 97,0 0-49,0 0-144,0 0-16,0 0-63,0 0-33,-15 0-128,15 0-16,0 16 144,0-16-143,0 0-17,-16 0 96,16 15-112,0-15 0,0 16-48,-16-16-16,16 0-96,0 15 16,-15 0 1,15 1-1,-15-1 0,15 0-80,0 0 80,-16 16-80,1-15 16,15-1-32,0 1 16,-15 14 0,15-14-64,-16-1 64,16 16 0,-15-16 0,15 16 0,-15 0-64,-1-1 144,16-14-80,0 14 0,0 1-64,-15-16 64,15 17-64,0-2 64,0-14-64,0-1 0,15 0 0,-15 0 0,0 1 64,0-1-64,16-15 0,-16 15 0,0-15 0,15 16-64,-15 0-64,15-16-208,-15 15-240,16-15-273,-16 15-351,0-15-1938,15 0-2576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17.5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8598 2102 6211,'0'0'2017,"0"0"352,0 0-1585,0 0-256,0 0-15,0 0-65,0 0-48,0 0-32,-15 0 0,15 0 33,0 0-113,0 15-16,-15-15-16,15 16 80,-16-1-192,16-15 240,-16 15-224,1 1 1,0 14 79,0-14-96,-1 0 16,1-1 0,-16 0-16,16 16 0,0-16 0,-16 1-64,15-1-80,1-15 64,15 15-64,-15 1 0,15-16 0,0 16 0,-16-16-64,16 15-224,0-15-16,0 15-240,-15-15-161,15 0-111,0 0-145,0 0 1,0 0-1809,0 0-1585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0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5034 4211 5458,'0'0'1489,"0"0"448,0 0-944,0 0-401,0 0-128,0 0-16,0 0-16,0 0-95,0 0-145,0 0-112,0 0 144,16 0-112,-16 0 80,0 15 16,15-15 0,-15 0 64,16 16-96,-1-16 144,-15 15-143,15 0-81,-15 1 80,16-1-64,-1 0-32,-15 17-80,0-17 96,15 1-96,-15 14 96,0-14-96,0-1 0,0 0 0,0-15 0,0 16 0,0-1 80,0-15-80,0 0 0,0 15 0,0-15-80,0 0-16,0 0-80,0 0-304,0 0 159,0 0-2096,0 0-2273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5343 4234 7700,'-15'0'2433,"15"0"-144,0-15-1841,-15 15-160,-1 0-80,16 0 64,-15 0-16,0 15 161,-1-15-145,0 0-80,1 16 80,15-16-16,-15 15 0,-1 0-32,16 1 80,-15 14-64,-1-14 1,1 0-17,0 14 16,-1-14-160,-15-1 64,16 16-144,-1-16 80,1-15-80,0 15 0,-1 1-80,16 0-144,-15-1-160,15-15-81,0 15-415,0-15-289,0 0-1696,0 0-2049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2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5358 4404 5458,'0'0'1489,"-15"0"576,15 0-800,0 0-721,0 0 16,0 0-128,0 0 17,0 0-65,0 0-80,0 0 16,-15 0-144,15 15 16,0-15-16,0 0 16,0 0 17,0 0-17,0 0-16,0 16 16,0-16 0,0 15-112,-16-15 176,16 15 0,0 1-112,0-16 240,0 16-224,-16-1 81,16 0-17,0 16 96,-15-16-96,15 16 64,-15-15-144,-1-1 96,1 0-96,-1 17 0,1-32 0,0 15 0,-1 0 65,1 1-65,15-1 0,-16-15-16,1 0-48,15 15-80,-16-15 48,16 0-48,0 0 0,-15 0 0,15 0 0,0 0-48,0 0-160,0 0-289,0-15-79,0 15-320,0-15 191,0-1-2256,0 1-2705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5258 4326 8228,'-15'0'2705,"-1"0"-192,16 0-1552,-15 0-593,15 0-96,0 0 80,0 0-192,0 0 176,0 0-144,0 0-32,0 0-160,0 0-64,0 0-128,0 0-240,0 15-256,0-15-625,0 0-1424,0 0-1873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4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5542 4102 4786,'0'-15'1281,"0"15"352,0 0 159,0 0-1007,0 0-353,0 0 128,0 0-16,0 0-207,0 0 47,0 0-160,0 15-32,0 1 128,0 0-144,0-16 96,-15 15 16,15 0 17,0 1-33,0 14 16,0-14-112,0 14 0,0 1 0,0 0-16,-15 0-16,15 0 144,-16-1-96,16 1-48,-15 1 17,15-2-1,-15 16-16,-1-15 16,16 0 64,-15 0-64,0 0 48,15-1-64,-16-14 16,16-1-80,0 0 64,-15 1-64,15-1-80,0-15 64,-16 15-64,16-15 64,0 0-64,0 0 0,0 0-128,0 0-176,0 0-144,0 0-240,0 0-129,0 0-2128,16 0-2466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5650 4219 5923,'0'0'1616,"0"0"577,0 0-1104,0 0-433,0 0-111,0 0 79,0 0-112,0 0-112,-15 0-240,15 0 128,0 0-79,0 15-113,15-15 96,-15 16 0,16-16-112,-16 15 112,15 0 64,1 1 0,-16 14-176,15-14 144,-15 0 80,16 14-208,-16-14-32,15 14 16,-15-14 1,0-1-1,15 0-80,-15 1 80,0 0-80,16-16 0,-16 15 0,0-15 0,0 15 0,0-15-80,0 0-81,0 0-79,0 0-368,15-15 0,-15 15-2113,0 0-2306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5935 4227 8228,'0'0'2593,"-15"0"-48,0 0-1905,-1 15-143,16-15-129,-15 0 64,15 16-32,-16-1 144,1 0-223,15 1-17,-16-1-64,16 1-96,-15-1 80,0 16-80,-1-16 16,1 1-16,0-1 0,-1 1-64,1-1-80,0 0 64,15 1-64,-16 0 0,0-1 0,1 0-64,0-15-16,-1 16-208,1-1-160,0-15-176,-1 15-305,1-15-1040,15 0-1024,0-15-1761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5926 4426 4626,'0'0'1025,"0"-15"111,0 15-223,0 0-385,0 0 0,0 0-16,0 0-48,0 0 81,0 0-225,0 0 16,0 0 0,0 0-128,0 0 128,0 0 1,0 0-65,0 15 64,0-15-48,0 16-64,0-16 144,0 15-112,0 0 161,0 1-33,0 0-112,0-1 64,0 0-16,0 16 144,0 0-224,0-16 145,-15 15-65,0-14-16,15 15-16,-16-16 16,1 16-16,-1-16 0,16 1-15,-15 14 15,0-14-32,-1 0-64,1-16-64,0 15 80,0-15-144,-1 15 0,16-15 0,-15 0-64,15 0 0,0-15-64,-16 15-64,16 0-208,0-15-112,0-1-337,0 0-159,0 1-209,0-16-815,16 1-1074,-16 14-1920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5851 4341 7411,'0'0'2321,"0"0"289,-23 0-1682,23 0-480,0 0 49,0 0-17,0 0-48,0 0-80,0 0-208,0 0 16,0 0-48,0 0-112,0 0 0,0 0-192,0 23-32,0-23-288,0 0 48,0 0-2130,0 0-2368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2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5865 4480 5923,'0'0'1777,"0"0"400,0-15-1345,0 15-272,15 0-16,-15 0-15,0 0-1,0 0-32,16 0-144,-16 0 145,16 0-129,-16 0-80,15 0-32,1 0 16,-16 0-112,15 0-16,0 0 48,1 0 0,-1 0-192,-15 0 0,15 0 0,-15 0 0,0 0-96,0 0-192,0 0-16,0 0-320,0 0-17,0 0-2016,0 0-2177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18.4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8544 1971 4786,'0'0'1137,"0"0"640,0 0 15,0 0-815,0 0-273,0 0-64,0 0-191,0 0 47,0 0-208,0 0-64,0 0 64,0 15-208,0-15 96,0 16-96,-15 0 160,15-16-159,0 15 15,0 0 96,0 1-112,0-16 32,0 15-32,0 0-80,0 1 96,0-16-96,0 15 96,0-15-96,0 15 0,0-15 0,0 0 0,0 0-96,0 0 0,15 0-96,-15 0-176,0 0-129,0 0-175,14 0-1777,-14-15-1937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0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6058 4411 7123,'-15'15'2481,"15"-15"177,0 16-1474,-15-16-496,15 0-239,0 15 95,0-15-48,0 15 208,0 1-319,-15-16 79,15 16-160,0-1-96,0 16 32,-16-16-96,16 16-64,-15-16-80,15 0 64,0 1-64,0 0-144,0-1-144,0-15-240,0 15-240,0-15 1392,0 0-3425,0 0-2754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6181 4381 7123,'0'0'2369,"0"0"161,0 0-1506,0 0-432,-15 0-15,15 0-209,0 0 16,0 0-48,0 0-240,0 0-16,0 0-80,0 0 0,0 15 0,15-15-80,-15 0-96,0 0-176,16 0-112,-16 0-49,15 0-2000,-15 0-2225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2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6273 4388 6499,'0'0'1729,"0"0"416,0 0-1921,0 0-224,0 0 0,0 0-224,0 0-272,0 0-625,15 0-512,-15 0 161,15 0-289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3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6336 4373 4114,'0'0'848,"0"0"401,0 0-49,0 0-255,0 0-145,0 0-224,0 23-31,0-23-225,0 0-208,0 0-112,0 0 0,23 0-1553,-23 0-480,0 0-464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4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6381 4396 7411,'0'0'2321,"0"0"97,0 0-2034,0 0-160,0 0-224,0 0 0,15 0-224,-15 0-288,15-15-1906,-15 15-1407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5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6574 4196 5458,'0'0'1665,"0"0"480,0 0-704,0 0-673,0 0 17,0 0-97,0 15 0,0-15 81,0 16-129,0-1-64,15-15 128,-15 15-159,0 1-81,0-1-16,16 0-80,-16 1-16,15-1 1,0 17-145,1-17-64,-1 16 32,0-16-112,0 0 64,1 1-128,0-16 64,-1 15-64,0-15 0,1 0 0,-16 15 0,15-15-64,-15 0-64,0 0-192,15 0-160,-15 0-241,0 0-175,0 0-241,0 0-1888,0-15-2594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6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6873 4211 5651,'0'0'1888,"0"0"850,0 0-257,-15 15-1681,15-15-143,0 0 95,-15 0-160,15 16 96,-16-16-143,1 15-1,-16 0-32,16-15-144,-1 16-15,-15 14-65,16-14-16,0 0-192,0 14 32,-1-14-48,1-1-64,0 16 0,-1-16 0,1 1-128,15-1-128,-16 0-321,16 1-63,-15 0-432,-1-1-81,16-15-1872,-15 15-2386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7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6851 4388 7123,'0'0'2369,"0"0"161,0 0-1682,0 0-160,0 0-31,0 0-97,0 15 144,0-15-96,0 16-127,-15-16-17,15 15-16,0 0-80,0 1 0,0-16-80,0 15 65,-15 0-81,15 1-16,0 15 0,0 0 16,-16-16-80,16 16 80,0 0-80,-15-16-80,15 16 97,-16-15-145,1-1 48,15 16-64,-16-16 32,16 0-80,-15 1 48,15-1-48,0 0 64,0-15-64,-15 0 0,15 0 0,0 0-112,-16 0-64,16 0-161,0-15-239,-15 15-208,15-15-321,0-1-239,0-14-1890,0-1-2576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8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6767 4349 9156,'0'-15'2866,"0"15"-113,0 0-2049,0-15-96,0 15-207,0 0-17,0 0 0,0 0-96,0 0-144,0 0-144,0 15 0,0-15-288,0 0-80,0 0-337,0 15 625,0-15-2721,15 0-2689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39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6866 4464 3890,'0'0'896,"0"0"241,0 0 351,0 0-399,0 0-321,0-15-15,0 15-177,0 0 0,0 0-48,0 0-79,0 0-177,15 0 176,-15 0-160,0 0 0,0 0-16,0 0 144,16 0-239,-16 0 95,15 0 16,0 0-32,-15 0 16,16 0-48,0 0 144,-16 0-112,15 0-95,0 0 79,1-15-176,-1 15 96,1 0-80,-1 0 0,0 0-80,1 0 0,-1 0-160,-15 0 0,16 0-305,-16 0-223,0 0 752,15 0-2641,-15 0-2769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18.64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8559 1932 6643,'0'-15'2513,"0"15"32,0 0-1376,0 0-321,0-16 129,0 16-273,0 0-16,0 0-207,0 0-177,0 0 0,0 0-144,0 0-160,0 16 0,0-16-160,0 15-64,0-15-160,15 0-193,-15 15-287,0-15-48,0 15-1922,0-15-2048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40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7151 4388 4290,'0'0'848,"0"0"369,0 0 128,0 0-545,15-15-144,-15 15-208,0 0 81,0 0-65,0 0-240,0 0 128,0 0-144,0 0-112,0 0 0,0 0 32,0 15-16,0-15 97,0 0-81,0 16-128,0-16 192,0 15-112,0 0 144,0-15-112,-15 16 80,15-1 16,-16 0-96,16 1 176,0-1-208,-15 0 96,15 1-96,-15 0 160,15-16-159,0 15 15,-16 0 0,0 1 0,16-1 96,0-15-112,-15 0 112,15 15-112,0-15 96,0 0 80,0 0-176,0 0 144,0 0 80,0-15-144,15 15-80,1-15 81,-16 15-81,16-16 0,-16 16-16,15-15-64,0 0 0,-15-1 0,16 0 0,-16 16 0,15-15 0,0 0 0,-15-1 0,16 1 0,-16 0 0,15-1 0,-15 1 0,0 0 0,15 15 0,-15-16 0,0 16 0,0 0 0,0 0-64,0 16 64,0-1 0,0 0 0,0 1 0,0-1 0,16 0 0,-16 1 0,0-1 0,0 0 0,0 1 64,0 0-64,0-16 0,15 15 0,-15 0 80,0-15 0,16 0 0,-16 16 80,0-16-16,15 0 80,-15 0-16,0-16 32,15 16-16,-15 0-96,16-15 16,-16 0 1,15 15-1,-15-16-80,15 0 16,1 1-80,-16 15 64,0-15-64,15-1-64,-15 1 64,15 0-144,-15-1-145,16 1-63,-16 0-176,16-1-304,-1 1-177,-15 15 1,15 0-1986,-15-16-2064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41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7352 4119 3890,'0'0'736,"0"0"289,0 0 447,0 0-767,0 0-33,0 0-160,0 0-32,0 0 161,0 0-177,15 0 0,-15 15-144,0-15 112,16 0-95,-16 16-65,15-16 64,0 15-48,1-15-64,-16 15-48,15 1 96,1-1-96,-16 0 145,16 1-129,-1 15-16,0-15 112,-15-1-112,16 0 0,-16 1 0,15-1-16,-15 0 64,15 1 80,-15 14-64,0 2 81,0-2-97,0 1 80,0-15 64,0 14-128,0 1-32,-15 16 16,0-17-80,-1 1-80,1 0 16,0-16-15,-1 16 15,-15-15-80,15-1-80,-14 16-209,14-16-143,1 1-544,15-1-1890,0 0-2784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33:02.542"/>
    </inkml:context>
    <inkml:brush xml:id="br0">
      <inkml:brushProperty name="width" value="0.01176" units="cm"/>
      <inkml:brushProperty name="height" value="0.02352" units="cm"/>
      <inkml:brushProperty name="color" value="#C3260C"/>
      <inkml:brushProperty name="tip" value="rectangle"/>
      <inkml:brushProperty name="rasterOp" value="maskPen"/>
    </inkml:brush>
  </inkml:definitions>
  <inkml:trace contextRef="#ctx0" brushRef="#br0">4603 4365 3314,'0'0'368,"0"0"240,0 0-112,0 0-144,0 0-32,0-15-127,0 15 223,0 0 16,0 0-144,0 0 176,0 0-176,0 0 1,0 0-17,0 0-16,0 0-112,0 0-16,0 0 0,0-15 0,0 15 144,0 0-160,0 0 16,0 0-32,0 0 16,0 0 161,0 0-129,0 0-32,0 0 32,0 0 48,0 0-64,15 0-16,-15-16 0,0 16 128,0 0-128,0 0 96,16-15-112,-16 15 128,0 0-112,0 0 97,0 0-81,0 0-16,16 0 48,-16 0-48,0 0 0,15 0 0,-15 0 80,0 0-96,0 0 16,0 0 0,0 0-112,15 0 96,-15 0-16,0 0-80,0 15 112,16-15-112,-16 16 80,0-16-80,15 15 0,-15-15 80,0 15-80,0 1 0,15-16 0,-15 30 96,0-14-96,0 0 0,0-1 0,0 0-96,0-15-64,0 16-240,0-1 192,0-15-2145,0 15-2033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41.5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3811 3149 3890,'0'0'736,"0"-16"417,0 16-433,0 0 192,0-15 33,0 15 95,0 0-159,0 0-225,0 0-16,0 15-63,0-15 31,0 0-96,0 0-64,0 0 145,0 16-33,0-16-32,0 0-32,0 15-64,0 0 33,0 1-145,0-1 48,0 0-64,0 1-16,15 0-80,-15-1 16,0 0-15,16 1-65,-1-1 0,0 16-16,1 0-48,-1-16-80,1 16 48,-1-15-48,0-1 64,1 0-64,-16 16 0,15-16 0,-15 1 0,15-1 0,-15 0 0,0 1 0,0-16 64,0 16-128,0-1 64,0-15-112,0 0-96,0 15-144,0-15-145,0 0-255,0 0-160,0 0-273,0 0-1776,0-15-2434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41.84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4064 3187 6787,'0'0'2369,"0"0"176,0-16-1488,0 16-257,0 0-47,0 0-17,0 0-160,0 0 48,0 0-223,0 0-17,0 0-80,-15 0 48,15 16-48,0-16-16,-15 15 145,15 1-81,-16-1-32,1 0 16,-16 1-80,16 14-64,-1 1 80,-15-16-144,16 17-16,-1-2-112,1-14 145,15 14-145,-15 1 64,-1 0-64,1-15 0,0-1 0,15 16-64,-16-31-81,0 15-95,16 0-288,-15-15-176,15 0-433,0 0 2386,0 0-4323,0 0-2896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48.6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4126 3395 3890,'0'0'736,"0"0"289,0 0 111,0 0-223,0 0-385,0 0 0,0 0-16,0 0-176,0 0 193,-15 0-193,15 15 16,0-15 0,0 0-144,0 16 112,0-16 1,0 15-81,0 0 32,0 1 64,0-16-48,0 16-80,0-1 64,0 0-96,0-15 144,0 16-143,0-1 15,0 0 0,0 1-112,0-1 112,0 0-112,-15 1 176,15 0-80,0-1-32,0 0 224,0 1-112,-16-1 65,16 0-97,0 1 16,-16-16-16,16 15 0,0-15-16,-15 0-48,15 15-80,-15-15 64,15 0-64,0 0-16,-16 0-64,16 0 64,-15 0-64,15 0-64,-15 0 64,15-15-144,-16 15-80,16 0 0,0-15-144,-15 15-176,15 0-81,0-16-239,0 1-144,0 0-1730,0-1-2240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48.9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4027 3349 6211,'0'0'1889,"0"-16"480,0 16-688,0 0-1185,0 0-272,0 0-48,0-15-64,0 15 0,0 0-16,0 0-16,0 15-80,0-15-80,15 0-128,-15 16-80,0-16-240,0 0-1217,0 15-752,0-15-641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0.86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3826 3126 5138,'0'0'1361,"0"0"368,0 0-561,0 0-287,0 0-337,15 0 112,-15 0 17,0 0-177,0 0-96,16-15-80,-16 15 32,0 0 64,15-15-143,-15 15 15,16-16-112,-16 1 0,15 15 80,-15-16 0,16 16-112,-16-15 144,15 15-96,-15-16-48,15 16 97,-15-15-97,0 15 16,16-15 0,-16 15-16,0-16 16,0 16-16,0-15 0,15 15 16,-15 0-96,0 0 80,0 0-64,0 0 0,0 0-80,0 0 0,0 0 0,0 0 0,0 15 0,0-15 0,0 16 0,15-1 0,-15 0 0,16-15 0,-16 16 64,15-1-64,-15 1 0,15-1 64,1 1-64,-16-1 0,16 0-64,-16-15 0,15 16-240,-15-16-208,0 15-256,15-15 191,-15 15-2368,0-15-2562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1.84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4227 3240 4290,'0'0'1168,"0"0"17,0 0 672,15 0-961,-15 0-271,0 0-49,0 0-112,16-15 48,-16 15-63,0 0-49,15 0 48,-15 0-160,0 0 0,15 0-16,1 0-96,-16 0 145,15 0-225,1 0 96,-1 0 0,1 0-112,-1 0 16,0 0 0,1 0-16,-16 0 0,15 0-80,-15 15 96,15-15-16,-15 0-80,0 0 0,0 0 0,0 0-80,0-15-16,0 15-160,0 0-112,0 0-241,0 0-15,0 0-945,0 0-1120,0 15-1025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2.1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4241 3288 5298,'0'0'1489,"0"0"608,0 0-704,0 0-609,0 0-144,0 0-79,0 0 47,15 0-112,-15 0-144,0 0 145,16 0-209,-16 0-16,15 0 0,0 0-96,1 0 0,0 15-96,-1-15 0,1 0-80,-1 0 0,0 0-80,1 0-272,-16 0-80,15 0 512,0 0-2593,-15 0-2498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21.81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8566 2417 4450,'0'-15'1008,"16"15"321,-16-16-288,0 16-113,15 0-192,-15-15-95,0 15 47,0 0-128,15-16 81,-15 16-241,0-15 48,0 15-48,0-15-112,0 15-128,0-16 16,0 1 64,15 15-159,-15 0 15,0-15 0,0 15-96,0-16 96,15 16-16,-15-16 32,15 16-32,-15 0 16,0-15 0,0 15-16,0 0 96,0 0-96,0 0-80,0 0 96,0 0-96,0 0 0,0 0 0,0 0 0,0 0 0,0 0 0,-15 15 0,15-15 80,0 16-80,-15 0 0,15-16 0,0 15 0,0 16 0,0-16 0,0 0 0,-15 1 0,15-1 0,0 16 0,0-15 0,-15-1 0,15 1 0,-15-16 0,15 15 0,-16 0 0,16-15-80,-15 16 80,15-16 0,0 0 0,-15 15-96,15-15 96,0 0 0,0 15 0,0-15 0,-15 0 0,15 0 96,0 0-96,0 0 0,-16 0 0,16 0 0,0 0 0,0 0 0,0 0 80,0 0-80,0 0 0,0 0 0,0 0 0,0 0 0,0 0 0,0 0 0,0 0 0,0 0-80,0 0 80,0 0 0,0 0 80,0 0-80,16 0 80,-16 0-80,0-15 64,15 15 96,-15 0-48,0 0-16,15 0 0,0 0-96,1 0 96,-1 0-96,-15 0 0,15-15-96,0 15 0,0 0-272,0 0 144,1 0-400,-16 0-145,15 0-1856,-15 0-2257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5.0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4727 3272 4450,'0'0'1008,"0"0"321,0 0-416,0 0-257,0-15-128,0 15 80,15 0-79,-15 0-81,0 0-96,0-15 96,0 15-144,0 0 32,0-16 97,0 16-129,0 0 0,0 0 16,0 0 48,0-15-112,0 15 161,0 0-33,0 0-112,0-16-16,0 16 80,-15 0-192,15 0 240,0 0-224,-16 0 1,16-15-1,-15 15-16,15 0 16,-15 0 0,15 0-16,0 0 16,-15 0-96,15 0 80,0 0-144,-16 0 80,16 0-80,-16 0 0,16 0 0,-15 15 0,15-15 0,0 16 0,-15-1 0,15 1 0,-16-1 0,16 16 0,0-16 0,-15 1 0,15-1 0,0 16-80,0-15 80,0-1 0,0-15 0,0 16 0,0-1-64,15-15-16,-15 0 80,0 15-64,16-15 64,-16 0 0,0 0 0,15 0 0,-15 0 0,15-15 0,1 15 0,0-15 0,-16 15 64,15-16-64,0 16 0,0-15 0,1-1 0,-16 1 0,15-1 0,0 1 0,-15-1 0,16 1 80,-16-1-80,0 1 64,0 15-64,0-15 0,0 15 0,0 0 0,0 0 0,0 0 0,0 0 0,0 15 0,-16-15 0,16 15 0,-15 1 0,15-1 0,0 1 0,0-1 0,0 1 0,0-1 0,0 1 0,0-16 0,0 15-64,0-15-16,15 16 16,-15-16-160,16 15-96,-16-15-145,0 0-159,15 0-112,-15 0-16,15 0-2082,-15 0-2048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5.4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4757 3195 6355,'0'0'1873,"0"0"496,0 0-1585,0 0-143,0 15-129,0-15-96,0 16 0,0-1 32,0 0-47,0-15-209,0 16-16,15-1 16,-15 0-96,0 16 0,0-31 64,0 16-160,0-1 96,0-15-16,16 15 16,-16-15-16,0 0 0,0 0-80,0 0 144,0 0 48,0 0 0,0 0-96,0 0-32,0 0 16,0-15 81,0 15-81,15-15 0,-15-1-16,0 0 16,16 1 80,-16 0-80,15 15 64,1-15-64,-16-1 64,15 1 0,0 0-64,-15-1 80,16 16-96,-1 0 16,-15-15-16,0 15-64,15 0 0,-15 0 0,0 0 0,16 15-64,-16-15-176,0 16-112,15-16-272,-15 15-305,0 0-271,0-15-1682,15 16-2320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5073 3203 6787,'0'0'2481,"0"-15"273,-16 15-1218,16 0-591,-15 0-225,15 0 48,-16 0-271,16 0 47,-15 0-240,-1 0-96,16 15-64,-15-15 16,0 16-80,15-1 64,-15 0-64,15 1-16,0-1 0,0 0-64,0 1 80,0-1-80,15-15 0,-15 16 0,0-16 0,15 0 0,-15 0 0,15 0 0,1 0 0,-1 0-80,1-16 80,-16 16-128,15-15 48,1-1-64,-16 16 64,0-15-80,15 15 96,-15-15 64,0-1-80,0 16 80,0-15 0,0 15 0,0 0 0,0 0 0,0 0 80,0 15-80,0-15 0,0 16 64,0-1 32,0 0-96,0 1 64,0 15-64,0 0 80,0-1-80,0 1 64,15 0-64,-15 15 0,0-15 0,-15 0 0,15-1 0,0-14 0,-15 14 0,15-14 0,-16 15 80,1-16-80,-1 1 0,-15-1 80,16 0-80,0-15 0,-16 0 64,16 0 0,15 0 16,-15 0-16,-1 0 81,16 0-1,-15-15 0,15 0 0,0-1-16,0-14-48,0 14-32,0-15 16,0 16 0,0-1 0,15 1-64,-15 0 0,0-1 64,16 1-64,-1 0 0,0-1-64,1 16 0,-16-16-192,15 1-160,0 15-305,0 0-239,1-15 880,-1 15-2978,1 0-2608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6.8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5096 3210 4626,'0'0'1025,"0"0"575,0 0 417,0 0-1008,0 0-225,0 0-144,0 0-79,0 16-65,0-16 16,0 15-64,0-15 49,0 15 63,0 1-208,0-1 80,0 0 96,0 0-288,0 1 145,0 0-225,0-1 80,0 0-96,0 1 0,0-16 0,0 15-144,0 0 80,0-15-16,0 0 32,0 0-96,0 0 64,0 0-64,0 0 80,15-15-80,-15 15 64,0-15 16,16-1-80,-16 16 0,15-15 0,1 0 0,-16-1 0,15 0 0,1 1 80,-1 0-80,-15 0 0,15-1 0,1 1 0,-16 0 0,15-1 64,0 16 0,-15-15-64,16 15 80,-16 0 64,15 0-79,-15 0 79,0 0 0,0 15-80,0 1 80,0-1-80,0 0 16,0 1 32,0-1-48,0 0 64,0 0-64,0 1 0,0 0-64,0-1 80,15-15-16,-15 0 0,0 15 0,0-15 0,0 0 0,0 0 0,0-15 0,16 15 96,-16 0-112,0-15-48,15 15 64,1-16-64,-16 0 0,15 1 80,0 0-80,-15 15 0,16-15 0,-16 15 48,15-16-48,-15 16 0,0 0 64,15 0-64,-15 0 48,0 0-48,0 0 0,0 16 0,0-16 81,16 15-81,-16 0-81,0 0-31,0 1-192,0-16-240,15 16-320,-15-1-305,0-15-272,15 15-1760,-15-15-2594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7.25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5511 3195 6787,'-15'0'2225,"15"0"336,-16 0-1488,1 0-353,15-15 48,-15 15-31,0 0-49,15 0-64,-16 0-95,0 0 15,16 15-112,-15-15-48,0 0-32,15 16 1,0-1-65,-16 0-96,16 1 0,-15-1 0,15 0 16,0 1-80,0-1 0,0 0 32,0 1-48,0 0 32,0-1-96,0-15-48,15 15 64,-15-15-16,16 0-48,-16 0 0,15 0 0,0 0 0,1 0 0,-16-15 0,16 15-48,-1-15 48,0-1-64,-15 0 16,15 16 48,-15-15 0,0 0-80,0-1 160,0 1-80,0 15 0,0-15 48,16 15-48,-16 0 64,0 0-16,0 0-48,-16 15 81,16-15-81,0 15 0,0 1 64,0-1-128,0 0-17,0 1-31,16 0-288,-16-1-48,15-15-352,-15 15-193,15-15-223,1 0-193,-16 0-944,15-15-865,0 15-1056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7.47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5534 3180 6947,'0'0'2545,"0"0"225,0 0-1586,0 15-127,0-15-161,15 16-112,-15-16-95,0 15-17,0 0-144,0 1-176,16-1 81,0 0-225,-1 1-16,0-1-64,16 0-64,0 1 0,-16 0-64,1-1 0,-1-15-192,-15 0-208,16 15-161,-16-15-175,15 0-176,1 0-241,-16-15 1,15 15-497,-15-15-1377,15-1-1055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7.65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5888 3202 5138,'0'-15'1505,"-15"15"736,15 0-416,-15-16-625,15 16-159,-16 0-97,1 0 129,0 0-49,15 16-143,-16-16 31,0 15-192,1 1 97,-16-1-225,1 0-64,-1 16-143,0-16-97,15 16-96,-14-16-32,14 16-96,-14-15-64,14-1-224,-14 0-320,14 1-305,1-1-351,15-15-2114,-16 15-2929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8.9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5996 3164 4962,'0'0'1249,"0"0"640,0 0 288,0 0-1393,0 0-144,-15 0-79,15 0 47,0 0-208,0 15 48,0-15 49,0 16-17,0-16-48,0 16 0,0-1 0,0 0-96,0 16-15,0 0-97,0-1 16,0 2-96,0 14-64,0 0-16,0-16 16,0 17-16,0-1-64,0-15 0,-15-1 0,15 1 0,0-16 0,-15 17 0,15-17 0,0 0 0,-16 1 0,16-1-64,0 0-80,-15-15-160,15 0-160,0 0-17,0-15-127,0 15-176,0-15-193,0 15 305,0-16-2001,0 1-1633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9.26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5942 3233 6355,'0'-15'2145,"0"-1"288,15 16-1457,-15-15-127,0 15-161,0-16 81,16 16-113,-16 0 32,15 0-64,1 0-159,15 0 63,-1 0-80,-14 0 0,15 0-160,-1 0 1,-14 16-17,15-16-64,-31 15-80,15-15 0,-15 16 0,0-16 0,0 30 16,0-14-16,0-1 0,0 0-64,-15 1 0,0-1 96,-1 17-160,0-17 48,1 0-48,-16 1-48,16-16-176,-16 15-32,16-15-336,-16 15-241,15-15-191,1 0-193,-1 0-2016,16 0-2466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9.81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6150 3280 7251,'0'0'2626,"-15"0"143,15 0-1697,0 0-95,0 0-193,0 0-16,0 0-223,0 0-1,0 0-96,0 15-160,0-15 0,0 16-79,-16-16 79,16 15-16,0 0-80,0 16-64,0-16 64,-15 17-112,15-2 48,0-14-64,0-1 0,0 16-64,0-16 0,0 0 0,0 1 0,15-1 64,-15 1-64,16-16 0,-16 0 0,15 15 0,-15-15 0,15-15 0,1 15 0,-16-16 0,16 16 64,14-15-64,-14-1 0,-1 1 0,0 0 0,16-1 0,-16 1 0,-15 0 0,0-16 0,0 16 64,0-17-64,-15 2-64,0-1 64,-16 16-128,16-1-64,-1 16-144,-14 0-112,14 0-337,0 0-95,1 16-209,0-1 241,-1-15-2129,1 15-2322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0:22.77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8699 1963 4114,'0'0'1024,"0"0"49,0 0-33,0 0-191,0 0-193,0 0-16,0 0-15,0 0-49,0 0-112,0 0-48,0 0 16,0 0-79,0 0-81,0 0-48,0 0-32,0 0 16,0 0-96,0 0-16,0 15-16,15-15 112,-15 16-16,0-16 16,16 15 17,-16 1 79,0-1-16,15 1-80,-15-1 64,16 0-80,-16 1-16,0-1 64,15 0 80,-15 1-144,0-1-80,0 0 81,0 1-81,0 15 0,15-16-16,-15 1 16,0 14 0,0-14-80,0-1 80,0 0-80,0 17 80,0-17-80,0 0 0,0 16 80,0 0-80,0-16 0,-15 0 64,15 16 16,0-15-80,0 15 0,-15-16 80,15 16-80,-16-16 0,16 0 0,0 16 0,0-16 0,-15-15 0,15 16 0,0 0 0,0-16-224,-16 0-96,16 15-145,0-15-239,0 0-144,0 0 384,0 0-2370,0 15-2000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3:59.9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6082 3364 6643,'15'0'2513,"-15"0"144,16-15-1520,-16 15-193,15 0-63,0 0-33,-15 0-63,16 0-161,-1 0-176,0 0-80,1 0-144,-1 0-144,1 0-80,14 0-368,-14 0-304,-1 0 2817,-15 0-4914,15 0-2898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0.9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6427 3049 4626,'0'-15'1025,"0"15"575,0 0-223,16 0-401,-16 0 17,0 0-209,0 0 97,0 0-97,0 0-112,0 0 193,0 0-225,0 0 32,0 0-159,-16 0-49,16 0 0,0 0-112,0 0-48,-16 15-16,16 1 1,0-16-1,0 15-80,0 0-16,-15 1 0,15-1 0,0 0-48,-15 1 48,15 0-128,-16 14 0,16 1 0,0-16 32,-15 16-32,15-16-16,0 1-48,0 15 64,0-16-64,0 16 0,0-16 80,0 16-80,0-16 0,0 16 48,15-15-48,-15 15 0,16-16 64,-1 0-64,-15 1 48,15-1-48,-15 0 0,16 1 0,0-1-112,-1-15-192,0 15-320,1-15-240,-1 16-369,-15-16-1904,15 0-2914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3.15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6550 3126 4626,'0'0'1297,"0"0"319,0 0 337,0 0-1072,0 0-193,0 0-48,0 0 1,0 0-33,15 0 0,-15 15-32,0-15-127,16 0 15,-16 16 48,16-1-80,-16 1-176,15-1 65,0 0-97,0 1 16,1 0-96,-1-16 16,0 15-96,1 1 80,-1 14-64,0-14-80,-15-1 0,16-15 64,-1 16-64,-15-1 0,0-15 0,0 15-64,0-15-16,0 0-208,0 0-96,0 0-241,0 0-223,0 0 144,0 0-2178,0-15-2144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3.4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6827 3118 6643,'0'0'2241,"0"0"352,0 0-1536,-15 0-225,15 0-64,0 0-31,-15 0-49,15 15-64,-16 1-239,1-1 79,-1 0-96,1 1 16,-1-1-176,1 0 16,0 1-80,0 0 0,-1-1-79,1 0 79,0 1-144,15 14 0,-16-14-64,1-1-81,-1 0-143,16 1-144,-15 0-176,-1-1-160,16-15-241,0 15-496,-15-15-1328,15 0-2017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3.8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6843 3280 6499,'0'0'2129,"0"0"624,0 0-1184,0 0-705,0 15 17,0-15-97,0 0-16,0 16 17,0-1-193,0-15-64,0 15-111,-15 1 15,15 14-112,0-14 0,-15 0 16,15 15-48,-16-16-32,16 0-96,-15 1 49,15-1-81,-16-15-32,16 15-16,-16 1-32,1-1 16,15 0-64,-15-15 0,15 16 0,0-16-64,-16 0-64,16 0-305,0 0-207,0 0-272,0 0-433,-15-16-736,15 1-1200,0 0-2354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3.9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6790 3180 6947,'-23'0'2545,"23"0"385,0 0-1346,0 0-543,0 0-305,0 0-31,0 0-81,0 0-256,0 0-160,0 0-48,0 0-320,0 0-272,0 23-336,0-23-593,0 0-1504,0 0-2450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4.7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3026 6067,'0'0'1889,"0"0"528,0 0-1409,0 0-239,0 0 31,0 0-112,0 0-15,0-15-17,0 15-64,0 0-160,0 0-15,0 0-33,0 15 0,0-15-16,0 0-64,0 16 0,0-1-32,0 0 17,0 16-1,0-16-80,0 16-32,0-15 16,0 15-48,0-16-16,0 16 0,0 0-64,0-1 64,0 1 32,0 1-48,0-2-32,0 1-32,0 0 16,0-1-16,0 2 33,0-17-17,-15 16-64,15-16 0,0 1 64,0-1-64,0 0 0,0 1 64,0-16-64,0 15 0,0-15 0,0 0 0,0 15 0,0-15-128,0 0-65,0 0-63,0 0-272,0 0-256,0-15-289,0 15-271,0 0-1858,0-15-2544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6.4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7128 3126 5138,'0'0'1361,"0"0"640,0 0-480,0 0-609,0 0-144,0-15-47,0 15 15,0 0-176,0 0 33,0 0-129,0 0-112,0 0 0,0 15-48,0-15 0,15 16-144,-15-16 81,0 15-81,0 0-16,16 1-64,-16-1 80,15 1-80,-15-1-80,16 1 64,-16-1-64,15 1 0,1-1 80,-16 0-80,15 1 0,-15-1 0,0 1 0,0-16-80,15 15-64,-15-15-96,0 0-64,0 0-97,0 15-207,0-15-288,0 0-737,0-15-1184,0 15-1537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6.6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7366 3111 7411,'0'0'2466,"-15"0"191,15 0-1745,-15 15-143,-1 1-17,1-16-160,0 15 96,-1 16-223,1-16-1,-1 0-96,1 1-128,-1 0-32,1-1-48,15 0-32,-16 1-48,1-1-80,0 0 0,-1 16-80,1-16-208,15 1-160,-15-1-224,-1-15-113,0 16-335,16-16-1825,-15 15-2290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7.06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7305 3272 6499,'0'0'2257,"16"0"256,-16 0-1440,0 0-257,0 0-256,0 0 225,15 15-161,-15 1-48,0-16 48,0 15-159,0 16-1,0-16-32,0 0-48,-15 16-32,15 0 1,-16-16-1,16 1-96,-15 14 80,15-30-80,0 16 32,0-1-32,-16 0-144,16 1 81,-15-16-65,15 15-16,0 1-64,-15-16-48,-1 15 80,16-15-160,-15 0-16,15 0-160,-15 0-129,15 0-207,-16-15-192,16 15-369,-15-16-127,15 1-1650,0-1-239,0-14-1649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3187 1694 4786,'0'0'1137,"0"0"351,0-15-399,0 15-321,0 0-15,0 0-177,0 0 0,0 0-272,0 0 128,0 0-79,0 0-81,0 15-48,0-15 64,-15 0-64,15 16-48,0-1 16,0 0-112,0 1 16,0-1 96,0 16 17,0-15-209,0-1 192,0 16-96,-15-16-16,15 16 32,0-16-32,0 16 16,-16-15 0,16-1-16,0 0 96,-15 1 80,15-1-176,0 0 144,0-15 80,0 0-144,0 0-80,0 0 81,0 0-81,0-15 0,0 0-16,15-1 16,-15 1-80,0 0 0,16-17 80,-16 17-80,15 0 0,-15-16 0,15 16 0,-15-1 80,16 1 0,-16-16-80,15 15 80,1 16-80,-16-15 64,15 0 16,1-1-80,-1 16 0,-15-15 80,0 15-80,15 0 0,-15 0 0,0 0 0,16 15 0,-16-15 0,0 16 64,0-1-64,0-15 80,15 15-16,-15 1-64,0 0 80,0-1-80,0 0 64,0 1 32,0-1-32,0-15-64,0 15 80,0-15-80,0 0 64,0 16-64,0-16 0,0 0 80,0 0 0,15-16-16,-15 16 0,0-15 16,15 15 64,-15-15-79,16-1 79,-16 1-80,15 15-64,1-31 0,-1 15 0,-15 16 80,16-15-80,-1 0 64,0 15-64,-15-16 80,16 16-16,-16 0 0,15 0-64,-15 0 80,15 0-80,-15 0 48,0 16 16,16-1 0,-16-15 0,0 15 64,15 1-64,-15 0 80,0-1-80,0-15 0,0 15 0,0 1-64,0-16 64,0 15-64,0-15 0,15 15-128,-15-15 0,0 16-272,0-16-208,0 0-321,0 15-271,0-15-1730,0 0-191,16 0-1825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7.24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7335 3188 6211,'-15'0'2417,"15"0"528,-15 0-15,0 0-1874,15 0-207,-16 0-145,16 0-192,0 0-64,-15 0-304,15 0-144,0 0-144,0 0-240,0 0-272,0 0-289,0 15-831,0-15-1154,15 0-2240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7.5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7344 3303 6643,'0'0'2241,"0"0"352,0 0-1536,15 0-321,-15 0 0,0 0 33,16 0-65,-1 0-192,0 0-176,1 0-95,-1 0-97,1-15-64,-1 15-80,-15 0-144,16 0-321,-1 0-319,-15 0-1057,0 0-1008,0 0-1937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7.73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7474 3241 7411,'0'0'2866,"0"0"-97,0 0-1504,0 15-353,-15-15-48,15 16-159,0 0-17,0-1-240,0 0-96,0 16-128,0-16-15,0 16-65,0-16-80,0 16 16,0-15-224,0-1-209,-15 1-223,15-1-320,0 0-2130,0-15-2624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8.63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7659 3288 6643,'0'0'2513,"0"0"144,0-23-1312,0 23-288,0 0-145,0 0-48,0 0-143,0 0-97,0 0-112,0 0-208,0 0-96,0 0-64,0 0-79,24 0 15,-24 0-80,0 0 0,0 0-145,0 0-207,0 0-256,0 0-368,0 0-1954,0 0-2608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8.8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7767 3256 7251,'0'0'2241,"0"0"289,0 0-1794,0 0-448,0 0 32,0 0-128,0 0-192,0 0-288,0 0-32,0 0-2033,0 0-2033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8.95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7820 3256 5298,'-15'0'1489,"15"0"880,0 0-144,0 0-1344,0 0-193,0 16-272,0-16-64,0 0-64,0 0-79,0 0-418,0 0-159,0 14 96,0-14-2161,0 0-2001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9.65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7990 3126 5651,'0'-15'1600,"0"15"753,0 0-1248,0 0-113,0 0-47,0 0-33,0 0 33,0 0-145,0 0-16,0 15-159,0 1-1,15-16-32,-15 15-160,0 0-15,0 1-65,16-1-32,-16 0-48,16 1-16,-16 0-128,15-1 96,0 1-112,1-1 16,-16 0-128,15 1 64,-15-1-64,15 0 48,-15 1-48,16-16 0,-16 15-48,15 0-16,-15 1-128,0-16-208,0 0-192,0 0-289,0 0-223,0 0 736,0 0-2850,15-16-2496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09.94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8206 3148 6499,'0'0'2129,"0"0"512,0 0-1568,0 0-145,0-15-64,0 15-127,0 0 15,0 0-48,0 0 1,0 15-193,0-15 16,0 0-31,-15 16 63,15-16-176,0 15 80,-15 0-64,15-15-96,-16 16-31,1-16-33,-1 16-128,1-1-16,0 0-32,-1-15 0,1 16-64,-1-1 0,16 1 0,-16-1-64,1 0-96,15 1-80,-15-1-257,-1-15-159,1 15-336,-1 1-241,16-16-976,-15 0-1008,15 0-2258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1.52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8260 3265 5298,'0'0'1489,"0"0"480,0 0-848,0 0-289,0 0-160,0 0 97,0 0-161,0 0 0,0 0-80,0 15 161,0-15-145,0 0-48,0 0 128,0 16-159,0-16-65,0 0-112,0 15 96,0-15-176,0 15 16,0 1-16,0-1 81,0 0-81,0 1 0,0 15-16,0-15 0,0-1-64,0 0 80,0 1-80,0-1 0,0 0 32,0 1-48,0-1 32,0-15-96,-16 15 64,16 1 33,0-1-17,-15 1-16,15 0 16,0-16-16,-15 15-16,-1-15 32,16 15 0,-15-15-80,0 16 16,15-16-64,-16 15 80,16-15-80,-15 0 0,15 0 48,-15 0-48,-1 0 0,16 15-48,0-15 48,-15 0-144,15 0 32,0 0-128,0-15-160,0 15-289,0-15-319,0 15-321,0-16-1904,0 1-2834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1.75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8190 3233 7251,'-15'0'2353,"15"0"305,0-15-1874,15 15-272,-15 0 64,0 0-207,0 0-1,0 0-192,15 0-96,-15 0 16,0 0-192,0 0-64,0 0-304,0 0 464,0 15-2481,0-15-2418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3511 1762 5651,'0'0'1760,"15"0"433,-15-15-736,0 15-496,0 0-225,0 0-48,0-15-128,0 15 129,0 0-257,0 0 64,-15-16 64,15 16-175,0 0 79,-16 0-96,16-15 16,-15 15-16,15 0-160,-15 0 1,15 15-65,0-15 0,-16 0-80,16 16 16,-16-16-80,16 15 64,-15 0-64,15-15 0,0 16 0,0 0 0,0-1 64,0 0-64,0-15 0,0 16 0,0-16 0,15 15 0,-15-15 0,16 0 0,0 0 80,-16 0-80,15 0 48,-15 0-48,15 0 64,-15 0-64,0 0 64,16-15-64,-16 15 0,0-16 64,15 1-64,-15 15 0,0-15 64,0-1-64,0 16 0,15-16 64,-15 1-64,0 15 64,0 0-64,0 0 80,0 0-16,-15 0-64,15 0 0,0 0 64,0 15-64,0-15 0,0 16-64,0 0 64,0-1 0,0-15 0,15 15 0,-15 1 0,0-16-64,15 15-144,-15-15-96,16 15-192,-16-15-369,15 0-111,-15 0-337,15 0-528,-15 0-1168,16-15-1777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2.7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8260 3348 5458,'0'0'1489,"0"0"576,0 0-800,0 0-609,0 0-16,0 0 49,0 0-81,0 0-112,0 0 32,0 0-15,0 0-145,0 0 160,0 0-208,0 0 144,15 0-63,-15 0-97,0 0 16,0 0-32,16 0 0,-16 0-48,0 0 48,15 0-80,-15 0 81,0 0-81,16 0 0,-16 0-16,0 0-64,15 0 0,-15 0 16,0 0-80,15 0 0,-15 0-64,0 0 0,0 0 0,16 0-128,-16 0-144,0 0-176,0 0-401,15 0-271,-15 0-2018,0-15-2656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7.23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8460 3256 4114,'0'0'848,"0"0"257,0-15-49,0 15-351,0 0-33,0 0-16,0 0-80,0 0 65,0 0-193,0 0 0,0 0-16,0 0-111,0 0-81,0 0 32,0 0-48,0 0-32,0 0-96,0 0 16,0 0 0,0 0-16,0 0 96,0 0-112,0 0 96,0 0 16,0 0 17,0 0-113,0 0 0,0 0 0,0 0 96,0 0-112,0 0-80,0 0 96,0 0-96,0 0 96,0 0-96,0 0 80,0 0 0,0 0-80,0 0 96,0 0-16,0 0 16,-16 0-16,16 0 0,0 0-80,0 0 64,0 0 16,0 15 0,0-15-80,0 0 112,0 0-16,0 0-96,0 0 0,0 0 96,0 0-96,0 0 0,0 0 96,0 0-96,0 16 64,0-16-64,0 0 80,0 0 1,0 16-1,0-16 0,0 0-80,0 0 80,0 15-16,0-15-64,0 0 80,0 0-80,0 0 80,0 15-80,0-15 0,0 0 80,-15 16-80,15-16 0,0 15 0,0-15 80,0 15-80,0 0 0,0 1 0,-15-1 0,15 0 0,-16 1 0,16 0 0,0-16 0,-15 15 0,15-15 0,0 15 0,0-15 0,0 0 0,0 0 0,0 0 0,0 0 0,0 0 0,0 0 80,0 0-80,0 0 0,0 0 0,0 0 0,0 0 64,15-15-64,-15 15 0,0 0 0,16 0 0,-16-15 0,0 15 0,0-16 80,15 0-80,-15 16 0,0-15 0,15 0 0,-15-1 80,0 1-80,0 0 64,0 0 16,0-1-16,16 1 16,-16 0 80,0 15-96,0-16 16,0 0 64,0 1-64,0 15-16,0 0 80,0 0-80,0 0 16,0 0-15,0 0 15,0 0-16,0 15-64,0 1 64,0 0-64,0-1 80,0 0-16,0 1-64,0-1 80,0 0-80,16 0 0,-16 16 64,0-16-64,0-15 0,0 16 0,0-16 0,15 16 64,-15-16-64,0 15 80,0-15-32,0 0 80,15 0 0,-15 0 0,0 0 16,0 0-16,15-15 0,-15 15 0,0-16 32,16 16-48,-16-16-32,0 16 32,15-15-64,-15 0 33,0-1-17,15 16 0,-15-15 0,0 0-64,16 0 0,-16-1 0,15 16 0,-15-15 0,15 15 0,-15 0-192,0-15-49,0 15-303,0 0-224,0 0-289,0 0-223,0 0-1954,0-16-2576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8.26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8738 3018 4290,'0'0'1008,"0"0"481,0 0 480,0 0-993,0 0-111,0 0-81,0 0-15,0 15-161,15-15 80,-15 16 0,0-16-127,16 15 47,-16 0-128,0-15 64,15 16-79,-15-1-81,0 0 64,16 1-144,-16-1-80,0 1 48,15 0 17,-15-1-81,15 0 0,-15 16-16,0-16 0,0 16-64,0-16 80,0 17-16,0-17 32,0 16-48,0-16 16,0 16-63,0 0 63,-15-16-32,15 16 32,-15 0-96,15-16 96,-16 16-128,16-16 48,-15 16-32,-1-16 16,16 17-96,-15-17 48,15 1-48,-15 14 0,-1-30 0,1 16-96,-1-1-96,0 0-112,1-15-80,-16 16-193,16-1-223,-16-15-272,16 15-161,-1-15-112,16 0-1888,-15 0-2274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19.4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7150 3048 4450,'0'0'848,"0"0"353,0 16-161,-15-16-223,15 0-289,0 0-16,0 0 113,0 0-177,0 0 16,0 0-16,0 0-16,0 0 17,0 0 47,0 0-96,0 0 80,0 0 16,0 0-127,0 0 95,0 0-32,0 0-208,0 0 240,0 0-224,0 0 81,15 0-17,-15-16-80,0 16 0,16 0 64,-16-15-48,15 15-16,1-15-96,-1 15-48,-15-16 64,15 16-144,1 0 65,-16-15-65,15 15 0,0-15 80,-15 15-80,0-16 0,15 16 64,-15-15-64,0 15 64,0 0 16,0 0-80,0 0 64,16 0 16,-16 0-16,0 0-64,0 15 64,0-15-64,0 16 0,0-1 80,15 0-80,-15 1 0,0-16 0,15 15 0,-15-15 48,0 15-96,0 1-32,16-16-272,-16 16-209,0-1-319,15-15 2929,-15 15-5026,0-15-2722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2:04:20.73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7997 3072 4786,'0'0'1281,"0"0"352,0 0-177,0 0-735,0 0 111,0 0-160,0 0-31,0 0-17,0 0-112,0 0 48,0 0-63,0 0 63,0 0-32,0 0-128,0 0 144,0 0-79,16-16-65,-16 16-112,0 0 96,0 0-16,0 0-160,0 0 145,0 0-65,15-15-32,-15 15-64,15 0 0,-15 0 16,16-15-80,-16 15-64,15 0 0,-15-16 96,15 16-48,1 0-48,-16-15 16,15 15 32,-15-15 17,15 15-1,-15 0 0,0-16-32,0 16 32,0 0-64,0-15 32,0 15-32,0 0 0,15 0-64,-15 0 0,0 0 0,0 0 0,0 15 0,-15-15-64,15 16 64,0-16 0,0 15 0,0 0 0,0-15 0,0 16 0,15-1 0,-15 0 0,0 1 0,16 0 64,-16-1-64,0 1 0,16-1 0,-16-15 0,0 15 0,15 1-64,-15-1-96,0-15-192,15 0-225,-15 0-479,0 15 15,15-15-2192,-15 0-2930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3844 4009 3682,'0'0'608,"0"0"64,0 0-336,0 0 17,0 0-81,0 0 160,0 0 0,0 0 192,0 0-79,0-14 127,0 14-32,0 0-176,0 0 81,14 14-225,-14-14 16,0 0 0,0 0-32,0 0-64,0 0 97,0 14-145,0-14 0,0 0 32,0 13-112,0-13-32,0 15 16,0-1 16,0 0 0,0 13-16,0 1-16,0-14 112,0 13-16,0 15 144,-14-14-143,14 14 15,-14-15 80,14 15-80,-14-14-32,1 0 112,13 13-112,-14-13-96,0 0 96,0 0 48,0-1-112,1 1 0,13 0-32,-14-1 16,14 2 1,-14-2-1,14 1-80,0-14 0,-14 13 0,14-13 80,-14 0-80,14-14 0,0 15 0,-14-2 0,14-13-80,0 0 0,0 0-145,0 0-255,0 0 0,0 0-160,0 0 63,0 0-2160,14-13-2033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3794 4051 4962,'0'0'961,"0"0"527,0 0-943,0 0-1,0 0-160,0 0 128,-14-14-31,14 14 111,0 0-128,0 0-16,0 0-256,14 0 144,-14 0-95,0 0-49,0 0 112,14 0-80,-14 0 64,14 0-80,-14 0 64,13 0-96,-13 0 144,14 0-47,0 0 15,0 0-112,0 0 80,14 0 16,0 0-112,-15 0 64,15 0 80,0-14-144,-1 14-80,2 0 81,-2 0-81,1-14 0,-14 14-16,14-14-64,-15 14 0,1 0 80,0 0-80,1 0 0,-15 0 0,0 0 0,13 0 0,-13 0-80,0 0 80,0 14 0,0 0 0,-13-14 0,13 14 80,-15 0-80,15 0 0,-14 14 0,14-15 80,-14 15-80,14-14 0,-13 14 0,-1 0 0,14 0 0,-14-1 0,14 1 0,-14 0 80,0 14-80,0-14 80,14-1-80,-13 1 0,-1 0 80,-1 14-80,1-14 0,14-1 64,-13 1 16,13-14 0,-14 13-80,14-13 144,0 1-80,0-1 16,0-1-16,0 1 32,-14 0-32,14-14-64,0 14 80,0-14-80,0 14 0,0-14 64,0 0-64,0 14 0,0-14 0,0 0-64,0 0 64,14 14-144,-14-14-96,0 0-128,0 0-240,0 0-257,0 13 33,0-13-2017,0 0-2226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3772 4595 4450,'0'0'1008,"0"0"177,0 0-128,0 0-257,0 0-144,0 0-208,0 0 225,-13 0-241,13 0-80,0 0-32,0 0-128,0 0 48,0 0-31,0 14 31,0-14 32,0 0-48,0 0-112,0 14 64,0-14 48,0 14-48,0 0 16,0 0-16,0 0 144,0 0-239,-14 0 111,14-1-16,-14 15 16,14-14-96,-14 0 80,0 14 0,14-14 80,-14 0-176,0 0 144,14 0 80,-13-14-144,-1 14 1,0-14-1,14 13-80,-15-13-16,15 0-64,-13 0 0,13 0 0,-14 0-144,14 0-16,0 0-65,-14 0-399,14-13 32,-14 13-160,14-14-1441,0 14-561,0-14-1216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3691 4549 6947,'-13'0'2209,"13"0"112,0 0-1152,0 0-769,-14 0-80,14 0-48,0-14 96,0 14-63,0 0-113,0 0 0,0 0-192,0 14 0,0-14-192,0 0-96,14 0-113,-14 0-47,0 14-160,0-14-769,13 13-1248,-13-13-833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3780 4583 6355,'0'0'1745,"0"0"432,0 0-1745,0 0 32,0 0-160,0 0 128,0 0 1,0 0-129,0 0 0,0 0-96,0 0-96,0-13-16,0 13-16,14 0 32,-14 0-32,0 0 0,14-14 16,0 14-16,-14 0 32,13 0 16,-13 0-128,14-14 0,-14 14 0,14 0 0,0 0 0,-14 0 0,14 0-320,-14 0 64,13 0-32,-13 0-2161,0 0-2017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3579 1716 5298,'0'0'1489,"0"0"736,0-15 32,0 15-1713,0 0-207,0 0-65,0 15-48,0-15 80,15 0 16,-15 16-32,0-1-128,16-15 256,0 15-143,-16-15 15,15 16-112,0-16-80,1 16-16,-1-16 0,0 15-80,-15-15-160,15 15-32,1-15-272,-1 0-209,-15 0-815,15 0-1170,-15-15-1183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3796 4657 6947,'0'0'2209,"0"0"16,0 0-1697,0 0-175,0 0-81,0 0 64,0 0-48,0 0 0,0 0-16,14-13 16,-14 13-79,14-15-113,-14 15 0,13-13 0,1 13-96,0-14 0,0 14-192,0 0 15,0 0-319,0 0-96,-14-14-432,14 14-1602,-1 0-1119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3956 4526 6211,'0'0'1617,"0"0"576,-14 0-1505,14 0-336,0 0-32,0 0 112,0 0-95,0 0 47,0 14-48,14-14 64,-14 14-112,0 0 48,0 0-15,0 0-33,0 13-16,0-13-80,0 0-112,0 0 0,0 0-80,0 0 0,0 0-80,0 0-96,0-14-192,0 13-241,13-13-1904,-13 0-2225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3910 3831 3682,'0'0'768,"0"-14"80,0 14-223,0 0-49,0 0 48,0 0-47,0-14-49,0 14 128,0 0-144,-14 0-31,14 0-81,0 0-80,0 0-208,0 0 112,0 0 16,0 0-144,0 0 16,0 0-16,0 0 0,0 14 32,0-14-16,0 0-16,0 14 145,-14-14-129,14 13 48,-14 1-48,14-14 112,-14 14-112,14 0 64,-14 0-64,14-14 0,0 14 64,-14-14-64,14 14-32,0-14 96,0 0-96,0 0 160,0 0-63,0 0-81,0 0 80,0 0-64,0 0-32,0 0 16,0 0 0,0 0-16,0 0 0,0 0-80,0 0 96,0 0-96,0 0 80,0 0-80,0-14 0,14 14 0,-14-14 0,0 0 96,14 14-96,-14-14 0,0 0 0,14 14 0,-14-14 0,14 14 0,-14-13 0,14-1 0,-14 14 0,14 0 0,-14-14 0,0 14 0,0 0 0,14 0 0,-14 0 0,0 0-96,0 0 96,13 14 0,-13-14 96,0 14-96,0-1 80,0-13 0,0 14-80,0 0 64,0 0 16,14 0 112,-14-14-96,0 14 0,0-14 0,0 14-96,0-14 64,0 0-64,0 0 0,0 0 80,0 0-80,0 0 0,14 0 81,-14 0-1,0 0 0,0 0 0,0 0-16,0-14-64,14 14 80,-14-14 0,14 0-80,-14 0 0,14 14 0,-14-14 80,13 0-80,2 1 0,-15 13 0,14-14 0,-14 14 0,14 0-80,-14 0 80,0-14 0,13 14-80,-13 0 80,0 14-80,0-14 80,0 14 0,0-1 0,0 1 0,0 0 80,0 0 0,0 0 0,-13 14 0,13-14 0,-14-1-80,14 1 64,0 0-64,-14 0 0,14-14-64,0 0-336,0 13-129,0-13-351,0 0-1889,0 0-2514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7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4509 4206 3682,'0'0'768,"0"-14"80,0 14 65,0 0-177,0 0-272,0-14 81,0 14-1,0 0-32,0 0-128,0-14-48,0 14 65,0 0-65,0 0-96,0 0 112,0 0-32,0 0-128,0 0 144,0 0 17,0 14-81,13-14-48,-13 0 176,0 14-112,0 0-16,-13 0 144,13 0-143,0 0 15,0 13-16,-14-13-112,14 14 112,0 0-112,-14 14-96,14-14 208,-14 13-80,0 1-32,14 0 81,-14-1-81,0 1-16,0-14 96,0 14-160,0-15 64,1 1-64,-1 0-80,0 0 64,0-15 16,0 2-16,0-1-64,14 0 80,-14-14-80,14 13 0,0-13 0,-14 0-80,14 0-64,0 0-80,0 0-160,0 0-81,14-13-303,-14 13-96,14-14-1922,-14 0-2176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4429 4243 5923,'0'0'1616,"13"0"449,-13-14-1072,0 0-529,14 14-144,-14-14 112,14 14 17,-14-14 47,14 14-208,-14 0 32,14 0-48,-14 0-192,14 0 96,0 0 64,0 14-159,0-14 15,0 14 0,14 0 0,-28 0 96,14 0-112,-1 0 112,-13-14 64,0 13 0,0 1-112,0-14 320,0 14-224,0 0 81,0-14-97,-13 14 160,13 0-96,-14 0-48,0-14-32,0 14-48,0 0-32,-14 0-48,14-14-16,14 13 16,-14-13-80,0 14-80,0-14 16,0 14-80,14-14-224,-27 14-80,13-14-240,0 14-241,0-14 113,14 13-2001,-14-13-2386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4646 4326 6355,'0'0'1873,"0"0"368,0 0-1329,0 0-592,-13 0 1,13 0 79,0 0 48,0 0-48,0 0-32,0 0-192,-14 0 144,14 14-239,0-14 15,-14 0 96,14 14 80,-14-1-80,14 1 64,-14 15 0,14-16-112,-14 15 128,14-14 16,-14 14-224,14-15 97,0 1-1,0 0-80,0 0-16,-14 0 16,14 0 0,0 0 0,14 0 0,-14 0 0,0-14-16,14 13 16,-14-13 0,14 0-16,0 0 80,0 0-64,0 0 80,0-13-96,13-1 16,-13 0-80,1 0 64,13 0-64,-14 0 0,0 0-64,-1 0-80,-13 14-96,14-14-128,-14 1-96,0-1-65,0 0-175,-14 0-192,1 14-49,13-14-784,-14 14-1024,-14 0-945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4518 4423 6211,'0'0'1745,"14"0"576,-14 0-1425,0 0-368,14 0 33,-14 0 47,14 0-32,-14 0 112,14 0-239,0 0-65,13 0-48,-13 0-80,14 0-192,-1-13-64,2 13 0,-2 0-144,-13 0-368,14 0 592,-15 0-2705,-13-14-2386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4983 4117 5458,'0'0'1489,"0"0"576,0 0-1056,-13 0-321,13-14-16,0 14 97,0 0-49,0 0-144,0 0-16,0 0-63,0 0-33,-14 0-128,14 0-16,0 14 144,0-14-143,0 0-17,-14 0 96,14 14-112,0-14 0,0 14-48,-15-14-16,15 0-96,0 14 16,-13 0 1,13 0-1,-14-1 0,14 1-80,0 0 80,-14 14-80,0-14 16,14 0-32,0 0 16,-14 13 0,14-13-64,-14 0 64,14 14 0,-13-15 0,13 16 0,-14-2-64,0 1 144,14-14-80,0 13 0,0 1-64,-14-14 64,14 14-64,0 0 64,0-14-64,0-1 0,14 1 0,-14 0 0,0 0 64,0 0-64,14-14 0,-14 14 0,0-14 0,14 14-64,-14 0-64,13-14-208,-13 14-240,14-14-273,-14 13-351,0-13-1938,14 0-2576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5034 4211 5458,'0'0'1489,"0"0"448,0 0-944,0 0-401,0 0-128,0 0-16,0 0-16,0 0-95,0 0-145,0 0-112,0 0 144,14 0-112,-14 0 80,0 14 16,14-14 0,-14 0 64,14 14-96,0-14 144,-14 14-143,14-1-81,-14 1 80,14 0-64,0 0-32,-14 14-80,0-14 96,13 0-96,-13 13 96,0-13-96,0 0 0,0 0 0,0-14 0,0 14 0,0 0 80,0-14-80,0 0 0,0 13 0,0-13-80,0 0-16,0 0-80,0 0-304,0 0 159,0 0-2096,0 0-2273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5309 4233 7700,'-13'0'2433,"13"0"-144,0-14-1841,-14 14-160,0 0-80,14 0 64,-14 0-16,0 14 161,0-14-145,0 0-80,0 14 80,14-14-16,-14 13 0,0 1-32,14 0 80,-14 14-64,0-14 1,0 0-17,1 14 16,-1-15-160,-15 1 64,15 14-144,1-14 80,-1-14-80,0 14 0,0-1-80,14 2-144,-14-1-160,14-14-81,0 13-415,0-13-289,0 0-1696,0 0-2049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3757 1679 5923,'0'0'1777,"0"0"800,0 0-592,0 15-1297,0-15 0,-15 0-15,15 16 63,0-16 0,0 15-31,-16 0-81,16 1-48,-15-16-112,0 15-192,15 1 17,-16-16-145,1 16-224,-1-1-193,16 0-159,-15 1-304,-1-16-273,16 15-447,-15 0-1602,15-15-2256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5333 4404 5458,'0'0'1489,"-13"0"576,13 0-800,0 0-721,0 0 16,0 0-128,0 0 17,0 0-65,0 0-80,0 0 16,-14 0-144,14 14 16,0-14-16,0 0 16,0 0 17,0 0-17,0 0-16,0 14 16,0-14 0,0 14-112,-15-14 176,15 14 0,0-1-112,0-13 240,0 15-224,-14-1 81,14 0-17,0 13 96,-14-13-96,14 14 64,-14-14-144,1 0 96,-1 0-96,0 14 0,0-28 0,0 14 0,0 0 65,0 0-65,14 0 0,-14-14-16,0 0-48,14 13-80,-14-13 48,14 0-48,0 0 0,-14 0 0,14 0 0,0 0-48,0 0-160,0 0-289,0-13-79,0 13-320,0-14 191,0 0-2256,0 0-2705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5254 4326 8228,'-14'0'2705,"0"0"-192,14 0-1552,-14 0-593,14 0-96,0 0 80,0 0-192,0 0 176,0 0-144,0 0-32,0 0-160,0 0-64,0 0-128,0 0-240,0 13-256,0-13-625,0 0-1424,0 0-1873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5525 4101 4786,'0'-14'1281,"0"14"352,0 0 159,0 0-1007,0 0-353,0 0 128,0 0-16,0 0-207,0 0 47,0 0-160,0 14-32,0 0 128,0 0-144,0-14 96,-13 14 16,13 0 17,0 0-33,0 13 16,0-13-112,0 14 0,0 0 0,0 0-16,-14 0-16,14-1 144,-14 1-96,14 0-48,-14 0 17,14 0-1,-14 13-16,1-13 16,13 0 64,-14 0-64,0 0 48,14-1-64,-14-13 16,14 0-80,0 0 64,-14 0-64,14 0-80,0-14 64,-14 13-64,14-13 64,0 0-64,0 0 0,0 0-128,0 0-176,0 0-144,0 0-240,0 0-129,0 0-2128,14 0-2466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5649 4219 5923,'0'0'1616,"0"0"577,0 0-1104,0 0-433,0 0-111,0 0 79,0 0-112,0 0-112,-14 0-240,14 0 128,0 0-79,0 14-113,14-14 96,-14 14 0,14-14-112,-14 13 112,14 1 64,0 0 0,-14 14-176,14-14 144,-14 0 80,14 14-208,-14-15-32,14 15 16,-14-14 1,0 0-1,14 0-80,-14-1 80,0 2-80,13-15 0,-13 14 0,0-14 0,0 13 0,0-13-80,0 0-81,0 0-79,0 0-368,14-13 0,-14 13-2113,0 0-2306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5899 4227 8228,'0'0'2593,"-13"0"-48,-1 0-1905,0 14-143,14-14-129,-14 0 64,14 14-32,-14 0 144,0-1-223,14 1-17,-14 0-64,14 0-96,-14 0 80,0 14-80,0-14 16,1 0-16,-1-1 0,0 1-64,0 0-80,0 0 64,14 0-64,-14 0 0,0 0 0,0 0-64,0-14-16,0 14-208,1 0-160,-1-14-176,0 13-305,0-13-1040,14 0-1024,0-13-1761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5905 4425 4626,'0'0'1025,"0"-14"111,0 14-223,0 0-385,0 0 0,0 0-16,0 0-48,0 0 81,0 0-225,0 0 16,0 0 0,0 0-128,0 0 128,0 0 1,0 0-65,0 14 64,0-14-48,0 14-64,0-14 144,0 14-112,0-1 161,0 2-33,0-1-112,0 0 64,0-1-16,0 15 144,0 0-224,0-14 145,-13 13-65,-1-12-16,14 12-16,-15-13 16,2 14-16,-1-14 0,14 0-15,-14 13 15,0-13-32,0 1-64,1-15-64,-1 14 80,0-14-144,0 13 0,14-13 0,-14 0-64,14 0 0,0-13-64,-14 13-64,14 0-208,0-14-112,0-1-337,0 1-159,0 1-209,0-15-815,14 0-1074,-14 14-1920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5848 4341 7411,'0'0'2321,"0"0"289,-20 0-1682,20 0-480,0 0 49,0 0-17,0 0-48,0 0-80,0 0-208,0 0 16,0 0-48,0 0-112,0 0 0,0 0-192,0 20-32,0-20-288,0 0 48,0 0-2130,0 0-2368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5865 4478 5923,'0'0'1777,"0"0"400,0-13-1345,0 13-272,14 0-16,-14 0-15,0 0-1,0 0-32,14 0-144,-14 0 145,14 0-129,-14 0-80,14 0-32,0 0 16,-14 0-112,14 0-16,0 0 48,0 0 0,0 0-192,-14 0 0,13 0 0,-13 0 0,0 0-96,0 0-192,0 0-16,0 0-320,0 0-17,0 0-2016,0 0-2177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6051 4411 7123,'-13'14'2481,"13"-14"177,0 14-1474,-14-14-496,14 0-239,0 14 95,0-14-48,0 13 208,0 2-319,-14-15 79,14 14-160,0 0-96,0 13 32,-14-13-96,14 14-64,-14-14-80,14-1 64,0 1-64,0 1-144,0-1-144,0-14-240,0 13-240,0-13 1392,0 0-3425,0 0-2754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6180 4381 7123,'0'0'2369,"0"0"161,0 0-1506,0 0-432,-14 0-15,14 0-209,0 0 16,0 0-48,0 0-240,0 0-16,0 0-80,0 0 0,0 13 0,14-13-80,-14 0-96,0 0-176,14 0-112,-14 0-49,13 0-2000,-13 0-2225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4:22:58.3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3403 2041 5779,'0'0'1632,"0"-15"561,0 15-1088,0 0-337,0 0-95,0 0-65,0 0-208,0 0 0,-16 0-144,16 15 64,0-15-239,0 0 207,-15 15-96,15 1-16,0 0 0,0-1 0,0 0 80,0 1-176,0-1-16,0 0 96,0 16 48,0-15-112,0-1 0,15 1-96,-15-1 64,16 1-64,-16-1 0,15 0 80,-15-15-80,16 0 81,-1 0 79,0 0-80,1 0 64,0 0 96,-1-15-96,1 15 16,-1-15 48,0-16-64,1 15 16,-1 1-16,1-16 16,-16 15-96,15 1 80,-15 0 65,15-16 79,-15 16-80,0-17 48,0 17-64,-15-16 80,15 0-16,-15 16-32,15 0 32,-16-1-96,16 1 49,-15 15-81,15 0-80,-16 0 0,1 0 32,15 0-80,-15 0-80,-1 15 32,1 1 0,-1-16-144,0 15-65,1 0-143,0 1-128,15-1-48,-16 1-337,16-1-63,0 0-113,0-15-127,0 16-385,0 0-960,0-1-320,0-15-161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4388 6499,'0'0'1729,"0"0"416,0 0-1921,0 0-224,0 0 0,0 0-224,0 0-272,0 0-625,14 0-512,-14 0 161,13 0-289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6336 4373 4114,'0'0'848,"0"0"401,0 0-49,0 0-255,0 0-145,0 0-224,0 20-31,0-20-225,0 0-208,0 0-112,0 0 0,20 0-1553,-20 0-480,0 0-464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6381 4394 7411,'0'0'2321,"0"0"97,0 0-2034,0 0-160,0 0-224,0 0 0,13 0-224,-13 0-288,14-13-1906,-14 13-1407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6574 4196 5458,'0'0'1665,"0"0"480,0 0-704,0 0-673,0 0 17,0 0-97,0 14 0,0-14 81,0 14-129,0 0-64,14-14 128,-14 14-159,0-1-81,0 1-16,14 0-80,-14 0-16,13 0 1,1 14-145,0-14-64,0 14 32,0-14-112,-1 0 64,1 0-128,1-14 64,-2 14-64,1-14 0,0 0 0,-14 13 0,14-13-64,-14 0-64,0 0-192,13 0-160,-13 0-241,0 0-175,0 0-241,0 0-1888,0-13-2594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6840 4211 5651,'0'0'1888,"0"0"850,0 0-257,-13 14-1681,13-14-143,0 0 95,-14 0-160,14 14 96,-14-14-143,0 14-1,-14-1-32,15-13-144,-2 14-15,-12 14-65,13-14-16,0 0-192,0 14 32,0-14-48,0-1-64,1 15 0,-1-14 0,0 0-128,14 0-128,-15-1-321,15 2-63,-13-1-432,-1 0-81,14-14-1872,-14 13-2386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29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6834 4388 7123,'0'0'2369,"0"0"161,0 0-1682,0 0-160,0 0-31,0 0-97,0 14 144,0-14-96,0 14-127,-13-14-17,13 14-16,0-1-80,0 1 0,0-14-80,0 14 65,-14 0-81,14 0-16,0 14 0,0 0 16,-14-15-80,14 15 80,0 0-80,-14-14-80,14 14 97,-14-14-145,0 0 48,14 13-64,-14-13 32,14 0-80,-14 0 48,14 0-48,0-1 64,0-13-64,-13 0 0,13 0 0,0 0-112,-14 0-64,14 0-161,0-13-239,-14 13-208,14-14-321,0 0-239,0-14-1890,0 1-2576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3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6767 4347 9156,'0'-14'2866,"0"14"-113,0 0-2049,0-14-96,0 14-207,0 0-17,0 0 0,0 0-96,0 0-144,0 0-144,0 14 0,0-14-288,0 0-80,0 0-337,0 14 625,0-14-2721,14 0-2689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3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6866 4462 3890,'0'0'896,"0"0"241,0 0 351,0 0-399,0 0-321,0-14-15,0 14-177,0 0 0,0 0-48,0 0-79,0 0-177,14 0 176,-14 0-160,0 0 0,0 0-16,0 0 144,14 0-239,-14 0 95,14 0 16,0 0-32,-14 0 16,14 0-48,0 0 144,-14 0-112,14 0-95,0 0 79,0-14-176,-1 14 96,1 0-80,0 0 0,0 0-80,0 0 0,0 0-160,-14 0 0,14 0-305,-14 0-223,0 0 752,14 0-2641,-14 0-2769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3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7142 4385 4290,'0'0'848,"0"0"369,0 0 128,0 0-545,13-14-144,-13 14-208,0 0 81,0 0-65,0 0-240,0 0 128,0 0-144,0 0-112,0 0 0,0 0 32,0 14-16,0-14 97,0 0-81,0 14-128,0-14 192,0 14-112,0 0 144,0-14-112,-13 14 80,13 0 16,-14-1-96,14 1 176,0 0-208,-14 0 96,14 0-96,-14 0 160,14-14-159,0 14 15,-14 0 0,0 0 0,14 0 96,0-14-112,-14 0 112,14 13-112,0-13 96,0 0 80,0 0-176,0 0 144,0 0 80,0-13-144,14 13-80,0-14 81,-14 14-81,14-14 0,-14 14-16,14-14-64,0 0 0,-14 0 0,14 0 0,-14 14 0,13-14 0,1 0 0,-14 0 0,14 1 0,-14-1 0,14 0 0,-14 0 0,0 0 0,14 14 0,-14-14 0,0 14 0,0 0 0,0 0-64,0 14 64,0 0 0,0 0 0,0 0 0,0 0 0,14-1 0,-14 1 0,0 0 0,0 0 0,0 0 64,0 0-64,0-14 0,14 14 0,-14 0 80,0-14 0,14 0 0,-14 14 80,0-14-16,14 0 80,-14 0-16,0-14 32,13 14-16,-13 0-96,14-14 16,-14 0 1,14 14-1,-14-14-80,14 0 16,0 0-80,-14 14 64,0-14-64,14 0-64,-14 1 64,13-1-144,-13 0-145,14 0-63,-14 0-176,15 0-304,-1 0-177,-14 14 1,13 0-1986,-13-14-2064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3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4119 3890,'0'0'736,"0"0"289,0 0 447,0 0-767,0 0-33,0 0-160,0 0-32,0 0 161,0 0-177,14 0 0,-14 14-144,0-14 112,14 0-95,-14 14-65,13-14 64,1 14-48,0-14-64,-14 14-48,14-1 96,0 1-96,-14 0 145,14 0-129,0 14-16,0-14 112,-14 0-112,14 0 0,-14 0 0,14 0-16,-14 0 64,13 0 80,-13 13-64,0 2 81,0-2-97,0 1 80,0-14 64,0 14-128,0 0-32,-13 14 16,-1-14-80,0-1-80,0 1 16,0-14-15,0 14 15,-14-14-80,14 0-80,-13 14-209,13-14-143,0 0-544,14-1-1890,0 1-2784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3403 2063 3890,'0'0'896,"-16"0"97,16 0 175,0 0-415,-15 0-97,15 0 256,0 0-159,0 0-65,0 0 80,0 0-95,0 0-65,0 0 0,0 0-160,0 0 49,0 0-33,0-15-112,0 15 80,0 0 0,15 0-96,1 0-15,-16 0-17,15-15-80,0 15 0,1 0 0,15 0-160,-15 0 32,-1 0-32,0-16-64,16 16-64,-16 0-176,1-15-272,-1 15-273,1 0 529,-1 0-2689,0 0-2401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58:16.3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4603 4359 3314,'0'0'368,"0"0"240,0 0-112,0 0-144,0 0-32,0-13-127,0 13 223,0 0 16,0 0-144,0 0 176,0 0-176,0 0 1,0 0-17,0 0-16,0 0-112,0 0-16,0 0 0,0-14 0,0 14 144,0 0-160,0 0 16,0 0-32,0 0 16,0 0 161,0 0-129,0 0-32,0 0 32,0 0 48,0 0-64,14 0-16,-14-14 0,0 14 128,0 0-128,0 0 96,14-14-112,-14 14 128,0 0-112,0 0 97,0 0-81,0 0-16,14 0 48,-14 0-48,0 0 0,14 0 0,-14 0 80,0 0-96,0 0 16,0 0 0,0 0-112,14 0 96,-14 0-16,0 0-80,0 14 112,14-14-112,-14 14 80,0-14-80,14 14 0,-14-14 80,0 13-80,0 1 0,13-14 0,-13 28 96,0-14-96,0 0 0,0 0 0,0 0-96,0-14-64,0 14-240,0 0 192,0-14-2145,0 13-2033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40:54.8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38:59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38:59.5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5.8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6.0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39:19.1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7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7.4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40:57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4510 1686 3890,'0'0'736,"0"0"289,0 0-321,0 0 64,0 0-191,0 0 79,0 0 0,0 0-176,0 0 49,0 0-81,0 0-96,0 0 0,0 0-144,0 0-16,15-15 48,-15 15-144,0 0 17,0 0 15,0-16 64,16 16-112,-16-15 144,15 15-112,-15-15 80,16 15-96,-16-16 128,15 16-128,-15-16-16,16 16 32,-16-15-32,15 15 0,-15-15 16,0 15 96,15-16-64,-15 16 49,0 0 15,0 0 0,0-15-112,0 15 112,0 0-112,0 0 96,-15 0-96,0 0 16,15 0-16,-16 0 0,1 0-80,-1 0 64,1 0 96,-1 0 144,1 0-144,0 0 1,-16 0-1,16 0-16,-16 0 16,0 0 0,0 0-80,0 15-16,1-15-64,-1 16 0,1-16 80,-2 15-80,2-15 0,14 15 0,-14 1 0,-1-16 0,16 16 0,-1-1 0,16 0 0,-16-15 0,16 16 0,0-16 0,0 0 0,0 15 0,16-15 0,-16 0 0,16 15 0,-1-15 0,16 16 80,-16-1-80,16-15 0,-16 15 0,16 1 0,-15 0 0,-1-1 0,16-15 0,-16 15 0,0 1 64,0-1-64,-15 0 0,0 1 0,0-1 0,0 1 0,0-16 0,0 15 0,-15 0 0,0 1 0,-16 0 0,16-1 0,0 0 0,-17 1 0,2-1 80,14 0-80,-14 1 0,14-1 0,-14 0 0,14 1 0,0 0 0,1-16 0,0 15 0,-1 0 0,16-15 64,0 16-64,-15-16 0,15 15 0,0-15 0,0 0 0,0 0 0,0 15 0,0-15 0,15 0 0,-15 16 0,0-16 0,16 0 0,-16 15 0,15-15 0,0 0 0,1 15 80,0-15-80,-1 0 0,0 0 64,16 0-64,-16 0 96,16 0-32,0 0 16,0 0-16,0 0-64,-1 0 80,1-15 0,-1 0-80,2 15 64,-2-16-64,1 1 64,-16 15-64,16-15 0,-16-1 0,1 16 0,-1-15 0,-15 15 80,16 0-80,-16 0 144,15 0 1,-15-15-17,0 15 96,0 0-96,0 0 0,-15-16 0,15 16-64,0 0-64,-16-16 64,16 16-64,0 0 0,-15 0-64,15 0 0,0-15-64,-16 15-128,16 0-321,0 0-63,0 0-352,0 0-17,0 0-2016,0 0-2482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8.7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9.07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0:59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42:30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7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94 100 50,'6'-15'29,"-4"-5"-4,5 6-4,-7-3-3,6 8-5,-6-5-3,0 14 1,2-12-3,-2 12 0,0 0-3,0 0 0,0 0-3,0 0 1,-4 10-2,0 5 0,3-1-1,-3 9 1,2 7-1,-2 1 1,-2 8-1,1 4 1,-1 3-1,0 2 1,-3 2-1,3 1 1,-5-7-1,4 2 0,-4-5 1,3-4-1,3-6 0,-5-5 0,6-6 0,1-7 0,1-4 0,2-9 0,-2 8 0,2-8 0,0-3 1,0 3-1,5-22 1,1 8 0,4-3-1,1-4 0,2-3 0,3-1 1,1-1-1,4-1 0,0 7-1,-1 1 1,-3 3 0,2 5-1,-8 3 1,2 4-1,-1 4 1,-5 4 1,1 7-2,-1 0 2,-4 6 0,3 1 0,0 2 0,-4 1 0,-2 1 0,2-3 0,-2 0 1,0-2-1,0-4-1,-2 0 1,0-4-1,2-9-1,-4 12-1,4-12-4,0 0-7,0 0-25,8 2 1,-8-2-5,13-8-3,-2-1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91,'0'0'38,"2"-12"-2,-2 12-18,0-11-7,0 11-3,0 0-1,0 0-3,0 0-1,-5 8-1,1 3 0,2 2-1,-2 4 1,-1 2-1,-5 2 0,4 8 0,-5 1 1,3 10-2,-1-1 1,-2 4-1,3-4 0,2 2 0,3-3 0,1-3 0,2-3-1,0-11 1,3-4 0,5-2 0,5-6 0,1-5 0,3-3 0,-2-1 0,4-9-1,2-4-2,1 3-4,-3-13-8,0 5-22,-7-3 0,-1 1-5,-9-1-1,-2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75 103,'0'0'37,"-12"-1"-1,12 1-24,14-12-2,4 7-4,2-2-1,3 1-2,7-3 0,-4 1-3,5 1-2,-3 1-6,4 6-27,-10-8-1,2 8-4,0-4-4,-3 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32 78,'0'0'35,"-10"0"1,10 0-19,0 0-4,0 0-5,0 0 0,0 0-3,0 0-1,15-8-2,-2 5 1,2-1 0,3 3-1,1-5 0,2 4 0,0-1-1,-2 2 0,1-2 0,-3 3 0,-1 0-1,-3 0-2,-1 3-4,-12-3-6,16 3-24,-16-3-1,7 9-4,-7-9-3,-7 10 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9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38 108,'0'0'37,"0"0"-3,9 1-21,-1-1-6,7-2-1,-2-2-2,6 2-1,0 0 0,2-1-2,2 0 1,-3 0-2,1 0-3,-4-2-5,10 5-26,-12-3-3,4 0-3,-10 0-3,5 0-2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4.07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26 6,'0'0'14,"0"0"-3,4-7-2,-4 7-3,0 0-3,0 0-7,0-10-3,0 10-1,0 0-2,0 0 1,5-10-1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4134 1986 4786,'0'0'1137,"0"0"479,0 0-399,0 0-481,0 0 49,0 16-241,-15-16 112,15 0-111,0 0-33,0 15 0,0-15-192,-16 0-48,16 0-16,0 15-16,0-15-159,0 15 15,0-15 0,0 16 0,0-16-16,0 15 32,0-15-32,0 15 112,0-15-112,0 15 0,16-15 96,-16 15-80,0-15-16,15 0 0,-15 0-80,0 0 64,16 0-64,-16 0 0,0 0 0,15 0 0,-15 0 0,0 0 0,15 0-144,-15 0-208,15-15-80,-15 15-449,0-15-1120,0 0-800,0 15-913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4.57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246-3 30,'2'-10'32,"-2"10"-5,0 0-4,0 0-6,0 0-5,0 0-4,0 0-2,-5 5-3,1 8 1,-6 5-1,3 9-1,0 5 2,-4 6-1,3 7 0,-5 5 0,0 3 0,1 4 0,-2-3 0,-3 1 0,2-1-1,-2-2 0,5-5 0,-5-1 0,3-6 0,-1-4 0,7-4-1,-2-5 0,3-6-1,3-3 1,0-8-1,0-1 1,4-9-1,0 0 0,0 0-2,0 0-2,6-5-15,-2-11-16,2 0-3,-1-9-2,5-2-4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5.27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237 129 52,'0'0'33,"0"0"0,0 0-19,0 0-3,0 0 0,0 0-1,4-10-2,-4 10-1,3-14-2,-3 14 0,4-16-1,-4 5-1,0 2-1,0 0 0,-5-1 0,-1 2 0,-6 0 0,3 4-1,-6 1 0,0 3 0,0-3 0,1 3 0,-3 3-1,0 3 1,0 3-1,0 4 0,-2 2 0,2 4-1,4 0 2,-2 2-1,3 2 0,5 2-1,3-3 1,4 2 0,2-3 0,7-2 0,6-4 0,2-2 0,8-3 1,5-7-1,-1-3 1,5-4-1,2-7 1,0-3 0,-4-4-1,2 0 1,-5-3-1,-5 1 1,-5 2 0,-7-5 0,-7 3 0,-5-2 0,-9-1 0,-8 2-1,-6 0 1,-5 3-1,-6 2 1,-2 4-1,0 8 0,0 4-2,5 10-6,-3 3-28,11 2-2,1 2-3,6-5-4,5-1-3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6.10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163 25 41,'0'0'35,"6"-12"-9,-6 12-3,0 0-4,0-13-6,0 13-3,0 0-1,0 0-3,0 0-1,-6 7 0,6-7-2,-15 19 0,2-2-2,1 4 1,-3 3 0,0 5-1,-4 3 1,4 2-1,1 2 0,1-1 1,2 3-1,3-5 0,3 3 0,-1-1 1,4-6-1,2-2 0,0-2 0,0-1-1,2-5 1,5-3-1,-3-1 0,2-6 0,1 0 0,-7-9 0,14 11-1,-14-11-3,19 3-5,-19-3-28,21-7 0,-10-5-5,2 1-2,-1-7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6.64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103 16 91,'0'0'38,"2"-16"-4,-2 16-17,0 0-10,-4 8 0,-2 6-2,-1 12-3,1 3 0,0 6-1,-1 6 1,-1 7-1,0-2 1,-3-1-1,0-3-1,3-8 1,1-4 0,-1-6-1,2-8 0,6-16 0,-4 11 1,4-11-1,2-8 1,2-6-1,4 0 1,3-6-1,0-1 0,1 0 0,3 0 0,0 1 0,-2 3 0,3 2-1,-3 6 1,2 7 0,-4 2 0,3 2 1,-7 10-1,3 4 1,-7 2 0,1 4 0,-4 1-1,0-1 2,-2 0-2,-1-2 0,-7-3 1,6-4-2,1-4 0,3-9-5,-4 13-3,4-13-24,0 0-4,0 0-4,4 0-3,-4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0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94 0 104,'0'0'37,"0"0"-1,0 0-26,0 8-1,0 4-4,-3 1-1,-5 6-2,1 3 0,-2 6 0,0 1 0,-3 5 0,1-1-2,0 4 1,4-1-1,-3-5 0,7 1 0,-1-3 0,4-6 0,0-5-1,2-2 0,-2-16-1,17 10-2,-9-10-3,11 0-11,-6-10-19,4-6-1,-8-4-4,2-1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2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 37 99,'-13'0'37,"2"0"-1,11 0-23,0 0-4,9-1-3,6-4-2,6 0-3,2 1 0,2 0-1,5 1-2,-2-5-8,5 8-27,-5-4 0,2 4-5,-7-3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50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34 85,'0'0'38,"0"0"-1,0 0-12,0 0-17,8 0-2,5 0-1,-4-4-2,5 0 0,3-1-2,0 2-2,3 2-4,-2-4-8,2 3-24,-3-1 0,2-1-4,-5 1-4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71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30-2 102,'12'0'38,"-12"0"0,0 9-23,0-9-6,0 17-3,-10-4-3,10 5 0,-4 4-2,1 2 0,-5 1-3,2 1-4,6 6-24,-5-9-8,3-4-2,-2-6-2,4-13-3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8.60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39 0 70,'0'0'35,"0"0"0,0 0-18,0 0-4,12 13-3,-12-13-3,17 20 0,-10-9-2,7 8 1,-1 1-2,2 2 0,-2 3-2,3 6 0,-7 0 0,8 3-1,-6 1 0,-1 2 0,-1-1-1,-3-2 1,-4-1 0,-2 1-1,0-2 1,-2-1-1,-11 1 0,5 2-1,-9 1 2,0 0-1,-2 2 0,-2-2-1,1-2-1,-1 0-1,6 2-8,-4-7-27,3-5-1,5-5-5,0-5-2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9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23 41,'-16'0'36,"16"0"-10,-9 0-1,9 0-5,-10-3-5,10 3-3,0 0-4,0 0-2,0 0 0,0 0-2,0 0-1,14-2-1,1 2 0,2 0 0,4 0 0,1-1 0,3-1-1,2 0 0,-1-4 0,-3 5-1,-4-2 0,0 3 1,-6 0-1,-3 0 0,-10 0-1,13 0-1,-13 0-3,7 4-5,-7-4-27,0 0 0,0 0-3,0-7-3,0 7 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4126 1955 6643,'0'0'2241,"0"0"352,-15 0-1424,15 0-449,0-15-80,0 15-63,0 0-193,0 0-48,0 0-80,0 0-192,0-15 96,15 15-160,-15 0 0,0 0-160,15 0 96,-15 0-448,0 15-128,0-15-1121,0 0-1153,0 0-1167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9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 99,'0'0'36,"-9"5"-1,9 5-23,-6 2-3,6 5-3,-4 0-1,2 6-2,-5-1 1,3 3-1,-2 0-2,4-2 1,-7-1-3,7-2-1,2 3-10,-4-5-25,4-2-1,0-16-3,2 12-3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2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93,'0'0'36,"-9"5"-4,9 3-22,6 1-3,1 3-3,-1 1 0,7 3 1,0 0-2,-1 3-1,5-4 0,-6 4-1,1-1-3,-3-4-4,1 4-29,-3-9 0,-7-9-2,0 0-3,11 4-2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2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305-1 113,'-14'0'38,"5"13"-3,-14 1-24,4 4-5,-7 1-2,-1 6-2,-5 0-1,3-3-2,-1 5-5,4-7-24,5 0-7,0-6-2,6-1-2,2-8-4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5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36,'-15'-7'36,"15"7"0,0 0-12,-10-11-5,10 11-6,0 0-2,0 7-3,0-7-2,4 19 0,2-4-2,5 8 0,2-1 0,1 4-1,3 1 0,2 2 0,-2-2-2,0 1 1,0 0-1,-6-5 0,3-1-1,-1-2 0,-6-1 1,3-4-1,-4-2 0,-3-3 0,-3-10 0,10 10-1,-10-10-1,0 0-5,11 0-18,-9-5-11,0-6-2,4-5-3,-4 0-1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5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4 101,'-9'-7'35,"-1"10"0,-9 5-23,8 11-1,-10 0-4,-4 6-2,-1 3-1,-6 4-1,5 1 0,-5 1-1,3 1-1,-1-5 0,9-4-2,0-4-1,10-1-2,-2-11-7,13-2-26,0-8 1,7 0-5,7-4-1,3-5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6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0 131,'0'0'39,"0"0"-3,0 0-27,0 0-2,0 10-2,0 0-2,-3 6-2,-5 0 1,0 5-2,1 7 2,-1 0-2,-3 4 1,3 4-1,-3-1 0,5 4 1,-1-1-1,5-3 0,-2-1 0,4-3 0,0-7 0,0-7 0,2 0 0,2-7 0,-4-10 0,19 5-1,-10-5 1,1-1-2,5-3 0,-4-6-4,2 2-4,-5-6-22,1 6-6,-7-9-3,-2 6-2,0-6-1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6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8 120,'0'0'38,"0"0"-1,0 0-27,4-1-3,9 1-2,2-4-2,4 3-2,4 1-2,0-3-6,7 3-29,-3 0-2,-3 0-1,3 0-5,-4 0-1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4.81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18 62 36,'0'0'37,"0"-13"0,-1 6-14,1 7-4,0 0-5,0 0-2,-2-9-5,2 9 0,0 4-3,0 7-1,-4-1 0,4 9-1,0 1 1,0 9-1,0 3 0,0 7 0,0-1 0,0 3-1,0-2 1,0 3-1,0-6 1,0-1-1,0-6 0,0-3 0,0-7 0,0-1-1,0-5 1,0-4-1,0-9 1,0 0 0,7 10-1,-7-10 1,0 0 0,12-5 0,-5-3 0,0-6 0,3 1-1,1-8 1,5-3-1,-1-1 0,7 0 0,1-1 0,-1 5-1,-3 6 1,-3 3-1,1 7 0,-2 5 0,-1 10 1,-4 8 0,-1 8-1,2 5 1,2 3 1,0 0-1,-3 0 0,8-3 1,-3-5 0,-1-4 0,-1-11 0,6-7 0,-1-7 0,-1-10 1,2-10 1,-1-9-2,2-7 0,-4-13-1,4-5 0,-2-8 0,1 3 1,-4 1-2,-2 3 1,-5 10-1,2 5 0,-4 13 0,-2 10-2,-4 20-4,0-14-11,0 14-22,-4 7-1,2 2-5,2-9-2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6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17 119 59,'-6'-12'37,"6"12"-1,0 0-15,-11-12-6,11 12-1,0 0-4,0 0-4,0 0-2,0 10 0,0 3-2,2 9 0,0 6-1,0 10 1,-2 7-1,5 5 0,-5 4 0,0-1 1,0-3 0,0-4 0,0-6-1,0-7 1,0-9 0,2-9-1,2-6 2,-4-9-2,15 0-1,-5-4 0,3-10 0,-3-7 0,5-4-1,0-7 1,0-1-1,-2-2 1,2 3 0,-3 4-1,-3 9 1,1 9-1,-10 10 1,7 15 0,-3 8 0,-4 8 1,4 4-1,2-2 1,-1-6 1,1-1 0,7-8-1,0-9 1,5-9 1,-1-4-2,-2-10 2,6-8-1,-2-7 0,7-10-1,-3-12 1,3-3-1,-1-7-1,7 1 1,0-2-1,-1 5-1,-3 8-1,-5 7-3,-2 20-14,-16 7-20,-5 15-2,-2-8-3,-13 8-5,-4 8-2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0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23 36,'2'-12'36,"-2"12"-3,0 0-8,0-11-7,0 11-4,0 0-3,0 0-5,0 0 0,0 0-3,-9 15 1,9 3-2,0 5 0,0 6-1,0 5 0,0 6 1,3 0-1,3 0 0,0-2 0,1-5 0,5-6 0,1-11 1,-2-3-1,5-11 1,-1-3-1,2-10 1,0-8 0,-2-1-1,0-2 0,0 1 0,-1-7 0,-3 4 0,-4 2-1,-1 6 0,-2 0 0,-2 4 0,-2 12 0,0 0-1,0 0 1,0 10 0,-2 12 1,0 4-1,0 10 1,-2 9-1,-1 5 2,-1 1-1,0 4 0,-3-2 1,-1-1-1,-3-7 1,-2-6 0,0-3-1,-8-11 1,0-5 0,-1-3-1,-1-8-1,0-5 0,1-2 0,3-2-2,2-6-1,4 0-6,3-11-14,11 7-16,-1-4-1,4 4-3,7-1-4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8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4719 1648 3890,'0'0'736,"0"0"96,0-15-367,15 15-33,-15 0 0,0 0 32,0-15-15,0 15 79,0 0 0,0 0-16,0-16-48,0 16 81,0 0-113,15 0-80,-15 0-32,0-15 0,0 15 1,0 0-81,0 15 32,0-15-48,0 0-32,0 16 16,0-16 0,0 15 64,0-15-96,-15 15 144,15 1-143,0-1 95,0 16-80,0 0 0,0 0-32,-15 15 16,15-16-80,-16 17-16,16-1 0,-15 0-80,15 0 0,-15 1 0,15 14 0,-16-15 0,0 1 0,1-1 0,15-16 0,-15 1 0,-1-16 0,16 1 0,-15-1 0,15 1 0,0-16 0,0 0-80,0 15-96,0-15 0,0 0 16,0-15-112,0 15-208,0 0-97,0-16-15,0 1-1393,0 15-720,15-31-513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0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0 108,'0'0'37,"0"0"-2,0 0-21,0 0-5,-5 0-2,5 0-3,-6 14-1,4-1 0,0 5-1,0 4-1,-2 4 1,1 4-1,-5 3 0,2 2 0,-1 2 1,-3-3-1,5-4 0,1-2 0,-2-5 1,6-2-1,0-6 0,10 0-1,1-9-1,6 0-2,4-2-4,-4-4-25,6 0-7,-4-9-2,-2 0-3,-8-4-2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1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95 84,'0'0'35,"0"0"-1,-12-7-13,12 7-12,8-12 1,1 8-4,3-7 0,3 2-2,-2 0 0,4 0-1,2 3-1,0 0 0,-4 5-1,2-2 0,-3 3 0,1 0-2,-2 0-2,-4 0-7,8 0-26,-3 0-2,1-1-2,-4-4-5,4-7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2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16 24,'-9'-5'30,"9"5"0,0 0-7,-12-4-7,12 4-2,0 0-3,0 0-2,8 0-1,3 0-1,3 0 0,6 0 0,3 0 0,8 0-1,1 0-2,4 0 0,0 0-1,0 0-2,-2 0 0,-6-1 0,-3-1 0,-2 1-3,-10 1-1,-4-2-5,1 4-21,-10-2-7,0 9-1,-8-4-3,1 3-2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2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8 113,'0'0'37,"0"0"-3,4 0-22,7-1-5,8 0-3,4-1 0,0 1-2,5-1-1,6 2-1,-3 0-3,-1 3-9,-2 1-24,1-4-1,-3 0-3,-1-1-6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5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32 109,'0'-20'38,"0"20"-3,-2-13-24,2 13-4,0 0-2,-11 0-2,5 7-2,2 7 0,4 2-1,0-1 0,0-1 0,0 2 1,0-3 0,10-2 0,1-6 0,2-2 0,1-3 0,3-4 0,2-5 0,0-1 0,-1-3 0,-2 1 0,1-2-1,-6 3 1,-1 4 0,-10 7-2,7-6 2,-7 6-1,2 16 0,-2 8 0,0 13 0,-2 5 1,-4 10-1,1 2 2,-7-1 0,3 1 0,-8-3 0,-2-12 1,-2-8-1,-4-11 0,1-8 0,-1-6-2,1-6-1,-3-5-2,6-1-9,-3-7-28,10-2 0,1-5-4,5 2-4,5-7-1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8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57 34,'4'-16'28,"0"2"-4,-4 0-2,0 14-4,2-14-1,-2 14-7,0 0-1,0 0-1,-6 12-4,2 11 0,-5 2-1,3 10 0,-4 9 0,-1 10 1,0 1-1,-2 7 1,-2-1-1,0 2-1,-2 0 0,2-2-1,-4-5 1,2-2-2,0-7 1,-1-4 0,4-3-1,5-7 1,-2-7-1,3-8 1,4-1-1,-3-4 1,5 0-1,-2-6 0,4-7-1,-4 9 0,4-9-3,0 0-5,0 0-28,0-8-2,4-5-2,-2-8-3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9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408 131 65,'0'0'37,"8"-13"-2,-8 13-18,4-19-4,-4 19-1,0-18-4,0 7-1,-4-1-2,-2 1 0,-1-1-2,-5 4 0,-1-3-1,-5 5 0,-3 1-1,-5 2-1,-3 3 0,-4 1 1,1 7-1,-4 5 0,-1 1 0,3 6-1,3 7 1,2-5 0,6 5 0,8 0-1,6 2 2,7-2-2,2 0 1,11-5 0,10-7 0,10-2 0,5-3 0,6-7 0,4-3 0,4-8 0,-2-4 1,1-5-1,-4-4 0,-5 2 1,-8-4-1,-5 3 2,-8-2-2,-7-3 1,-8 4-2,-6-2 3,-12 1-2,-3 5 1,-5-2-1,-2 5 0,-5 0 0,5 9-1,0 5-2,3 0-2,6 14-10,4-2-24,7 2 0,0 0-4,4 0-2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9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8 86,'0'0'38,"0"-11"-2,0 11-18,-3-3-7,3 3-3,-21 9-2,6 4-3,-4 6-1,0 6 0,-4 8 0,-2 8-1,-3 5 0,1 5 1,5 4-1,-5-1 0,8 1 0,2-2 0,8-5 0,3-4 0,0 1-1,6-14-1,4-2-1,4-5-1,1-4-6,1-11-27,9-2-3,-4-7-4,4-13-1,0-2-1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20 100,'0'-11'38,"0"11"-1,-3-9-26,3 9-2,-4 11-3,0 10-2,0 6-2,-5 5 0,3 9 0,-3 4 0,-3 6 0,-3 1 0,2-3-1,1-3 0,-3-8 0,4-6 0,1-7 0,3-6-1,3-10 1,4-9 0,0 0 0,10-4 0,-3-12-1,8 2 2,0-8-2,1 0 0,3-2 0,-2 5-1,-2-1 1,2 6 0,-4 4-1,-5 2 0,-8 8 1,13 0-1,-9 9 1,0 6 0,-4 1 0,0 2 0,0 4 0,0 0 0,0 0 0,-4-1-2,2-1-4,-2-10-9,4 3-24,0-13 0,0 15-4,0-15-3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0 114,'0'0'39,"0"0"0,-4 5-26,2 7-7,-5-2-1,1 5-3,-4 2 1,1 7-2,-4 5 0,-1 2-1,1 8 1,0-3-1,0 4 0,1 0 0,1-1 0,3-8-1,3-5 1,3-5 0,2-4 1,7-7-1,1-6 0,9-4-2,4-4-2,0-7-6,7-5-27,-7-1-2,2-4-4,-12-4-2,0 5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4650 1779 4290,'0'-16'1008,"0"1"193,0 0 0,0-1-273,0 0-64,0 1-79,0 0-1,15-1-144,-15 1 1,16 15-113,-16-15-32,15 15-144,-15-16 145,15 16-209,1-15-16,-16 15-80,31 0 64,-16 0 0,1 0-112,15 0 224,-16 15-176,16-15-48,-16 16 97,0-1-97,1 0 16,0 1 0,-1-1-80,0 0 64,-15 1 0,0 15 80,0-16 0,0 1 0,0-1-80,-15 1 64,0-1 81,-1 0-81,0 1-64,1-16-80,-16 15 16,16-15-32,0 16 16,-16-16-64,15 0 0,1 15-64,-16-15-64,31 16-80,-16-16-144,1 15-145,15-15-239,-15 15-192,15-15-177,0 0-640,-16 0-1216,16 0-1713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45 114,'0'0'38,"0"0"-6,0 0-22,7-7-5,11 6-2,2-2-2,3 2-2,4 1-6,-1-3-29,3 0-1,1-5-2,-5 0-4,-3-3 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1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1 111,'0'0'38,"7"3"-1,5 5-27,-12-8-4,15 25 0,-4-8 0,3 10-2,-4 3 0,3 10-1,-3 4 0,1 5-1,-5 4 0,-6 2-1,0 3 0,-6-5-1,-7 7-2,-8-8-5,1 5-32,-6-10-1,-7 2-3,-6-9-4,5-4-4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7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 59,'2'-8'32,"-2"8"-8,2-10-4,-2 10-5,0-9-4,0 9-2,0 0-3,0 0-1,0 0-2,7 11 0,-7 5-1,4 8 0,-2 9 0,0 4-2,2 11 1,-1 5 0,-3 3 1,0 1-2,0-2 1,0-7 0,0-9 0,0-7 0,0-11 1,0-6 1,0-15-1,0 0 0,8-1 0,0-14 0,-1-5 0,3-7-1,3-5 0,2-3 0,-4-4-1,5 4 0,-3 4 0,-4 9 0,3 10-1,-3 9 1,1 14-1,-5 13 0,7 9 1,-5 4 0,5 2-1,-1 1 2,0-7-1,-1-4 2,3-9-1,0-8 2,3-12-1,-1-2 1,2-16 0,2-4 0,0-10 0,0-6-1,0-9-1,-1-11 0,1-5 0,-2-3-1,1 2 0,-1 3 0,-4 6-3,-2 8-5,6 12-24,-11 10-10,0 8-2,-6 6-4,0 11-3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2 11,'0'0'16,"0"0"1,0 0 3,0 0-4,0 0 1,-5-9-2,5 9-2,0 0 0,0 0-2,0 0-1,-2 8-2,-1 2 0,1 5-2,-4 5-2,6 11 0,-9 2-1,6 7-1,-4 4 0,3-1-1,-1 4 0,3 2-1,-2-4 1,1-3 0,3-4 0,-4-5-1,2-3 1,1-3 0,-1-6-1,2-8 1,-2-1-1,2-12 1,-2 12-1,2-12 0,0 0-1,0 0-1,0 0-3,-2-14-10,2 5-18,0-4-3,0-4-3,0-4-1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-1 172 28,'0'0'31,"0"-15"-2,0 15-8,0-13-8,0 3 0,0-3-4,10 2-3,-9-6 0,10 4-2,-5-3 1,3 5 0,-2-5-2,5 5-1,-5 1 1,3 2-1,-1 3 0,2 3-1,2 2 1,3 3-1,1 7 0,1 4 1,2 4 1,1-1-1,-2 3-1,-1-1 0,-1 0 0,-3 0 1,-4-2 0,-1 2-1,-6-5 1,-1 3-1,-2 1 1,-2-3 0,-5 3 0,-4-2-1,-4 1 1,3-3 0,-7 1-1,-1 0 0,-1 0 0,1-6-1,-2 3 1,2-1-1,-1-6 0,3 4 1,1-5-2,2 2-1,4-1-4,0-5-12,11 0-18,-6-10-1,6 10-4,2-19-2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236 0 8,'0'0'19,"0"0"-1,0 0-1,0 0-2,0 0-4,0 0 1,0 0-2,0 0 0,0 0-1,0 0-1,0 0 1,0 0-3,0 0-1,0 0-1,-10 0-1,10 0 0,-9 10 0,9-10-1,-14 9-1,3-1 1,-1 0 0,1 2 0,-2-3 0,-1 5 0,3-2 1,-5 1-1,6 1-1,-3-1 1,0 1-1,1 2 0,3-2 0,0 3-1,-2-2 2,3 6-2,-1-4 1,4 5-1,1-1 1,-3 1-1,5-1 1,1 3 0,-1-4-1,2 1 1,0 1-1,0-1 1,0 1 0,2-1 0,-2-1-1,3 4 1,-1-2 0,3 2-1,-1 1 0,1 0 1,-1 0-1,1-1 0,3 2 0,-3-2 0,1 0 0,3-6 0,-4-1 0,4-2 0,-5-2 0,1-1 0,-5-10 0,13 11 0,-13-11 0,11 5 0,-11-5-2,7 1-2,-7-1-5,0 0-22,11 0-4,-11 0-4,0 0-2,0 0 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38,'0'0'32,"0"0"-8,0 0-6,0 0-5,0 0-1,0 0-3,0 7-2,8 4-1,-1 0-2,2 6 1,2 1 1,5 6-2,-1 1 0,0 1-1,0-3-1,1 3-1,-3-4 2,2-2-3,-4-5 1,0 0 0,-4-7-2,-7-8 1,11 12-1,-11-12-4,0 0-5,0 0-14,2-5-10,-2-5-3,0-6-1,-2-3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195-1 73,'0'0'35,"-5"-1"-2,-1 5-18,-3-1-4,4 8-1,-8 0-4,6 5-2,-9 1 2,5 11-3,-5 0 0,1 3-1,-1 0 0,-1 2-1,4-4 0,-2 1 0,6-6-2,-2-9-3,4 1-8,7-16-22,-6 9-1,6-9-4,6-6-2,-1-3 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14 20,'0'0'33,"2"-10"1,-2 10-11,0 0-3,0-11-4,0 11-4,0 6-2,0 7-1,0-5-4,0 10-1,-2 0-1,-1 5 1,-1 0-3,4 3 1,-4-3-1,4 1 0,0-3 0,0 2 0,4-10 0,3 3-1,-3-4 1,7-1-1,2-5 1,-1-1-1,1 0 0,2-3-2,3 0-5,-7-6-8,7 1-19,-9-4-3,0 1-2,-2-3-3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43 88,'0'0'36,"5"0"-2,6 0-24,-2-6 1,8 1-3,-3 1-3,4 0-2,0-1-2,1 1 0,0 1-3,0-2-5,4 5-14,-5 0-12,2-2-4,-7 1-1,5-2-3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4881 1825 6355,'-15'0'1873,"15"15"496,0-15-1585,0 0-352,0 0 17,-16 0-65,16 0-80,0 16 112,0-16-64,-15 15 64,15-15-47,0 15-1,-15 1-112,15-1 96,0 1-208,0-1 224,-16 0-176,16 17-48,0-17-63,0 0-1,0 1 0,0-1-80,0 0 80,0 1-16,0-1-64,0 1 80,16-1-80,-16-15 80,0 15 0,15-15 0,0 0-80,-15 16 0,16-16 80,-1 0-80,0 0 0,1 0 64,-16-16-64,15 16 80,1-15-80,0 0 80,-16-1-80,15 16 64,0-15-64,-15-1 144,16 1-64,-1 0 80,-15-1 48,15-14-48,-15 14 48,0-15 1,0 16 143,0-16-144,-15 15-16,0-14 64,15 14-48,-16 1-80,1 15 0,15 0-64,-15 0 0,-1 0-64,16 0 0,-16 0-128,1 15 0,-1-15-144,1 16-112,0-1-160,-1 0-177,1-15-95,0 16-177,15-1-223,-16 1-993,16-16-817,-15 0-1055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30 74,'0'0'35,"0"0"-1,0 0-21,0 0-3,0 0 0,9 8-5,1-8-2,1 0 0,3 1 1,-1-1-2,3 0-1,-3 0 0,2-1-1,-4-2-3,-11 3-7,18-10-23,-18 10-3,11-15-1,-9 5-3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 94,'0'0'37,"-2"19"-3,-5-11-21,7 8-3,0-3-3,0 7-4,0-2 0,0-1-2,2 3-1,3-6-3,-1 5-7,2-10-15,3 0-9,-1-6-4,3-3-2,-2-3-3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1 113,'0'0'37,"0"0"-7,2 15-21,-2-1-1,0 6-4,-2 3-2,2 4 1,0-1-2,-2-2-1,2-2-3,0-9-10,0-2-23,0-11-1,12 0-2,-12-6-4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13 56,'0'0'36,"2"-7"0,-2 7-15,0 0-4,-2-8-3,2 11-5,0-3 0,0 23-4,0-6-2,0 7-1,0 4 0,0 9 0,5 6 0,0 3 0,-1 6 0,0 3-1,-3-1 0,5 0 0,-1-1-1,-1-1 1,-2-5-1,1-8 0,1-3 0,0-4 0,1-7 0,-3 0 0,3-4 1,-3-4-2,1-1 1,1-2 0,-3-3 0,1-2 0,0 0 0,-2-9 0,4 10-1,-4-10-1,0 0-5,0 0-26,0 0-5,0-7-2,0-4-3,0-4-3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7 85,'-2'-11'35,"2"11"-6,0 0-15,0 0-2,2 11-3,7-2-2,0 3-3,4 4 0,0 6-1,7 3 0,-3 1-2,7 1 0,-4 1 0,0-1-1,0 0 1,-1-2 0,-4-1-1,-2-10 0,-2 1 0,-2-5-1,0-3-2,-9-7-7,13 0-26,-9-7 0,1-7-3,-5-5-2,2-4-1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1 96,'0'0'37,"-11"11"-3,-3-4-23,8 11-1,-7 0-2,4 2-4,-2 5-1,1 3 0,-1 4-2,-4 1 1,6-1-1,-2-1-1,0-4 0,4-2 0,-4 0-3,4-14-6,5 4-27,2-15 0,0 0-3,0 0-3,0 0 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 4 50,'0'0'35,"6"-9"-3,-6 9-15,0 0-2,0 0-5,0 0-1,0 0-2,0 0-3,0 0-1,0 0 0,-6 10 0,6 0 0,0 5-2,-1 1 1,1 4-2,-2 0 2,-4 1-2,5 1 1,-3-5 0,-1 4 0,1 0-1,-1-3 1,3-1-1,0 1 0,2-5 0,0-4 0,0 2 0,0-4 0,0-7 1,11 7-1,-11-7 0,12 4 0,-4-4 0,1 0-1,1 0-1,0-4-4,5 2-10,-4-3-19,-2-2-1,2-1-3,-2 1-1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52,'0'0'36,"0"0"0,0 0-15,0 0-5,0 0-1,0 0-6,0 0-1,0 0-3,0 0-2,0 0-1,0 0-1,13 0 0,1 0-1,3 0 1,1-1-1,5 0 0,-2-2 0,2 3 1,-3-3-2,0 3-1,-5-5-8,-1 3-25,-1-3 0,-2 2-4,-6-4-3,8-1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0 71,'6'9'32,"-6"-9"0,0 0-23,6 15-2,-6-15 0,9 20-1,-5-7-2,-1 4 1,-3 0-2,0 2 0,0-3-2,-3 1-1,-5 2-7,-3-4-25,-4-4-2,6 2-2,-2-8-4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0 101,'2'10'36,"-2"-10"0,9 16-25,0-5-3,0 4-1,6 7-1,-2-3-2,5 6-2,2-2 0,-2 3 0,1-5-2,4 2 1,-3-5-1,1-4-1,-1 1-3,-6-8-6,3-2-27,-3-5 1,-3 0-5,-3-5-1,-5-3-1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4780 1948 5651,'0'0'1600,"0"0"641,0 0-1264,0 0-177,0 0-160,0 0 97,16 0-113,-1 0 0,-15 0-15,15 0-145,1 0 48,-1 0-288,0-15 160,1 15-224,-1 0 1,0 0-81,0 0 0,1 0-80,-16 0 0,16 0-80,-1 0-161,-15 0-111,0 0-320,15 0-144,-15 0-1890,15-15-2352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0 99,'-9'5'35,"5"10"-2,1 3-24,3 6 0,-3 3-3,1 5-1,-3 5-1,3 0-1,-5 0 0,-2-1-2,-2-1-4,0-6-15,-4 2-17,4-7-3,2-2-1,-2-10-5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14 67,'0'-8'37,"0"8"-1,0 0-17,-3-7-5,3 7-2,0 0-4,0 0-3,0 0-2,0 0-1,-6 10 0,6 4-2,-2 4 1,0 3-1,1 6 0,-5 4 0,4 3 0,2 1 1,-2-6-2,2-2 1,0-4 0,2-1 0,6-9 0,-3-2 0,8-2-1,-6-7 0,10-2-3,-4-2-8,6-4-22,-8-6-1,2 3-5,-6-7-1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8 81,'-9'0'37,"9"0"-3,0 0-22,13 0-1,-2 0-4,7 0-2,0 0 0,2 0-3,3 0-1,-4 0-2,7 0-8,-14 0-24,6 0-2,-1-2-4,-5-4-1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39 103,'11'4'37,"-2"-4"-3,2 0-29,2-4 0,1 3 0,1-2-1,0 0-3,3 1-1,-4-3-8,7 1-24,-7 1-2,-2-3-3,1 1-5,-1-2 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1 100,'0'11'36,"0"8"0,-4-7-25,4 11-2,-5-1-4,5 0-2,0-1-2,0-1-1,0 2-5,0-9-19,4 0-12,-4-13-1,10 10-4,-10-10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57,'0'0'35,"0"0"-1,0 0-16,0 0-3,0 0-2,5 7-5,-1 3-2,4 2-1,-5 4-1,-3 1-1,1 2-2,-1-1 0,0 0 0,-1-1-1,0-1-2,-5-2-1,-2 1-6,1-6-11,3 2-14,4-11-4,-4 8-1,4-8-2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3 111,'0'0'37,"7"2"-2,-7-2-26,0 0-5,0 0-1,0 0-3,0 0-5,0 0-15,0 0-15,13-2-2,-6 0-2,4 1-3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5 83,'0'0'35,"0"0"-4,11 5-22,-11-5-15,9 0-22,-9 0-4,17-4-3,-10-2-2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86,'0'0'35,"0"0"-2,0 0-25,5 2-13,-5-2-23,0 0-5,15-3-3,-15 3-3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1 107,'0'0'37,"7"10"-2,-7-10-26,0 0-4,0 0-9,0 0-30,0 0-1,0 0-4,11-9-2,-11 9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5257 1579 4626,'0'0'1025,"0"0"447,0 0-367,0 0-177,0 0-207,0 0-1,0 0-48,0 0-128,-15 0-15,15 0-1,0 0-128,0-16-32,0 16 0,0 0-63,0 16-33,0-16 16,-15 0-32,15 0 96,0 0-208,-16 15 224,16-15-112,0 16-95,-15-1-1,0-15 64,15 15-64,-16 1 0,0-16-16,16 15-64,-15 0 64,0 0 0,15 16 16,0-15-96,-16-1 80,16 1 16,0-1-96,0 16 80,-15-16-80,15 0 16,0 1 65,0-1-81,0 0 0,0 1 16,0-1-16,0 1 16,0 14-16,0-14 0,0-1-64,15 16 80,-15-16-32,0 0 16,0 1 64,16 15-64,-16-16 0,0 1 0,15-1-64,-15 0 80,15 0-16,-15 1-64,16-1 0,-16 0 0,16-15 64,-16 16-64,15 0-64,-15-16-80,15 0-48,-15 15-48,16-15-320,-16 0-97,0 0-303,0 0-289,0 15-1776,0-15-2482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46,'0'10'35,"4"-1"-1,-2 2-16,7 7-3,-2-2-1,9 7-3,-7-4-3,9 4-1,-1-2-2,0 3-1,1-5-1,1 3 0,-4-1-2,2-4 0,-5-3 0,0 3 0,-1-5-1,-3 0 1,-3-3-1,-5-9-1,11 12-1,-11-12-8,0 0-26,0 0-1,2-12-1,-2-1-6,0-3 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0 94,'0'0'38,"-5"7"-2,5 3-21,0-10-5,-6 24-1,4-11-4,0 6-2,-1-2 0,-2 5-1,-2 1 0,1 5 0,-1-1-2,2 1 1,-3-2 0,-3 2 0,8-2 0,-3 2 0,-3-3-2,7-5-2,0-4-5,-3-4-27,5-5-3,0-7-1,0 0-4,0 0-3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7-1 83,'0'0'37,"0"0"-2,0 10-19,0 1-3,0-11-3,0 20-4,-3-7-2,3 5-1,-2-2 0,2 1-1,-2-1-1,2-3-1,0-1-1,0-3-2,0-1-3,0-8-11,0 0-19,0 0-3,0 0-2,0 0-2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7-04-18T22:17:41.0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19 69,'0'0'38,"14"-9"-4,-10-1-15,5 10-6,-9 0-2,7 6-3,-3 4-4,5 3 0,-1 3 0,5 2-1,-4 4 0,8 3 0,-3-1-1,3 2 1,-1-3 0,-1 3-1,3 0 0,-5 0 0,4-1 0,-4-2-1,-4 0 1,2 2-1,-6-2 0,-3 3 0,2 2-1,1 1 1,-5 1-1,0 4 0,0-1 0,-7 6 0,3-1 0,-1-4 0,-6-3 0,4 0 0,-4-5 0,-3-2 0,3-2-2,-4-5-1,3 3-5,-6-3-22,5 5-11,-5-7 0,3 2-5,-1-6-1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42:30.9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7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94 100 50,'6'-15'29,"-4"-5"-4,5 6-4,-7-3-3,6 8-5,-6-5-3,0 14 1,2-12-3,-2 12 0,0 0-3,0 0 0,0 0-3,0 0 1,-4 10-2,0 5 0,3-1-1,-3 9 1,2 7-1,-2 1 1,-2 8-1,1 4 1,-1 3-1,0 2 1,-3 2-1,3 1 1,-5-7-1,4 2 0,-4-5 1,3-4-1,3-6 0,-5-5 0,6-6 0,1-7 0,1-4 0,2-9 0,-2 8 0,2-8 0,0-3 1,0 3-1,5-22 1,1 8 0,4-3-1,1-4 0,2-3 0,3-1 1,1-1-1,4-1 0,0 7-1,-1 1 1,-3 3 0,2 5-1,-8 3 1,2 4-1,-1 4 1,-5 4 1,1 7-2,-1 0 2,-4 6 0,3 1 0,0 2 0,-4 1 0,-2 1 0,2-3 0,-2 0 1,0-2-1,0-4-1,-2 0 1,0-4-1,2-9-1,-4 12-1,4-12-4,0 0-7,0 0-25,8 2 1,-8-2-5,13-8-3,-2-1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0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91,'0'0'38,"2"-12"-2,-2 12-18,0-11-7,0 11-3,0 0-1,0 0-3,0 0-1,-5 8-1,1 3 0,2 2-1,-2 4 1,-1 2-1,-5 2 0,4 8 0,-5 1 1,3 10-2,-1-1 1,-2 4-1,3-4 0,2 2 0,3-3 0,1-3 0,2-3-1,0-11 1,3-4 0,5-2 0,5-6 0,1-5 0,3-3 0,-2-1 0,4-9-1,2-4-2,1 3-4,-3-13-8,0 5-22,-7-3 0,-1 1-5,-9-1-1,-2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75 103,'0'0'37,"-12"-1"-1,12 1-24,14-12-2,4 7-4,2-2-1,3 1-2,7-3 0,-4 1-3,5 1-2,-3 1-6,4 6-27,-10-8-1,2 8-4,0-4-4,-3 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8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32 78,'0'0'35,"-10"0"1,10 0-19,0 0-4,0 0-5,0 0 0,0 0-3,0 0-1,15-8-2,-2 5 1,2-1 0,3 3-1,1-5 0,2 4 0,0-1-1,-2 2 0,1-2 0,-3 3 0,-1 0-1,-3 0-2,-1 3-4,-12-3-6,16 3-24,-16-3-1,7 9-4,-7-9-3,-7 10 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09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38 108,'0'0'37,"0"0"-3,9 1-21,-1-1-6,7-2-1,-2-2-2,6 2-1,0 0 0,2-1-2,2 0 1,-3 0-2,1 0-3,-4-2-5,10 5-26,-12-3-3,4 0-3,-10 0-3,5 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2.13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3187 1694 4786,'0'0'1137,"0"0"351,0-15-399,0 15-321,0 0-15,0 0-177,0 0 0,0 0-272,0 0 128,0 0-79,0 0-81,0 15-48,0-15 64,-15 0-64,15 16-48,0-1 16,0 0-112,0 1 16,0-1 96,0 16 17,0-15-209,0-1 192,0 16-96,-15-16-16,15 16 32,0-16-32,0 16 16,-16-15 0,16-1-16,0 0 96,-15 1 80,15-1-176,0 0 144,0-15 80,0 0-144,0 0-80,0 0 81,0 0-81,0-15 0,0 0-16,15-1 16,-15 1-80,0 0 0,16-17 80,-16 17-80,15 0 0,-15-16 0,15 16 0,-15-1 80,16 1 0,-16-16-80,15 15 80,1 16-80,-16-15 64,15 0 16,1-1-80,-1 16 0,-15-15 80,0 15-80,15 0 0,-15 0 0,0 0 0,16 15 0,-16-15 0,0 16 64,0-1-64,0-15 80,15 15-16,-15 1-64,0 0 80,0-1-80,0 0 64,0 1 32,0-1-32,0-15-64,0 15 80,0-15-80,0 0 64,0 16-64,0-16 0,0 0 80,0 0 0,15-16-16,-15 16 0,0-15 16,15 15 64,-15-15-79,16-1 79,-16 1-80,15 15-64,1-31 0,-1 15 0,-15 16 80,16-15-80,-1 0 64,0 15-64,-15-16 80,16 16-16,-16 0 0,15 0-64,-15 0 80,15 0-80,-15 0 48,0 16 16,16-1 0,-16-15 0,0 15 64,15 1-64,-15 0 80,0-1-80,0-15 0,0 15 0,0 1-64,0-16 64,0 15-64,0-15 0,15 15-128,-15-15 0,0 16-272,0-16-208,0 0-321,0 15-271,0-15-1730,0 0-191,16 0-1825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5297 1694 4786,'0'0'1137,"0"0"479,0 0 113,0 0-976,0 15-177,15-15 96,-15 16-128,0-16-15,0 15-1,16-15-128,-16 15-32,15-15-112,0 16 161,1 0-145,-16-16 16,15 15-112,0 0 80,1 1-80,-16-1-96,15 0-16,1 1 96,0-1-48,-1 0-16,-15 1 0,15-1 0,-15 1-32,16-16 16,-16 15 81,15-15-81,-15 16-80,0-16 80,15 15-80,-15-15 0,0 0 0,0 0-160,0 15-81,0-15-15,0 0-336,0-15-224,0 15-1009,0 0-1056,0-15-1345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4.07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26 6,'0'0'14,"0"0"-3,4-7-2,-4 7-3,0 0-3,0 0-7,0-10-3,0 10-1,0 0-2,0 0 1,5-10-1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4.57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246-3 30,'2'-10'32,"-2"10"-5,0 0-4,0 0-6,0 0-5,0 0-4,0 0-2,-5 5-3,1 8 1,-6 5-1,3 9-1,0 5 2,-4 6-1,3 7 0,-5 5 0,0 3 0,1 4 0,-2-3 0,-3 1 0,2-1-1,-2-2 0,5-5 0,-5-1 0,3-6 0,-1-4 0,7-4-1,-2-5 0,3-6-1,3-3 1,0-8-1,0-1 1,4-9-1,0 0 0,0 0-2,0 0-2,6-5-15,-2-11-16,2 0-3,-1-9-2,5-2-4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15.27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237 129 52,'0'0'33,"0"0"0,0 0-19,0 0-3,0 0 0,0 0-1,4-10-2,-4 10-1,3-14-2,-3 14 0,4-16-1,-4 5-1,0 2-1,0 0 0,-5-1 0,-1 2 0,-6 0 0,3 4-1,-6 1 0,0 3 0,0-3 0,1 3 0,-3 3-1,0 3 1,0 3-1,0 4 0,-2 2 0,2 4-1,4 0 2,-2 2-1,3 2 0,5 2-1,3-3 1,4 2 0,2-3 0,7-2 0,6-4 0,2-2 0,8-3 1,5-7-1,-1-3 1,5-4-1,2-7 1,0-3 0,-4-4-1,2 0 1,-5-3-1,-5 1 1,-5 2 0,-7-5 0,-7 3 0,-5-2 0,-9-1 0,-8 2-1,-6 0 1,-5 3-1,-6 2 1,-2 4-1,0 8 0,0 4-2,5 10-6,-3 3-28,11 2-2,1 2-3,6-5-4,5-1-3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6.10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163 25 41,'0'0'35,"6"-12"-9,-6 12-3,0 0-4,0-13-6,0 13-3,0 0-1,0 0-3,0 0-1,-6 7 0,6-7-2,-15 19 0,2-2-2,1 4 1,-3 3 0,0 5-1,-4 3 1,4 2-1,1 2 0,1-1 1,2 3-1,3-5 0,3 3 0,-1-1 1,4-6-1,2-2 0,0-2 0,0-1-1,2-5 1,5-3-1,-3-1 0,2-6 0,1 0 0,-7-9 0,14 11-1,-14-11-3,19 3-5,-19-3-28,21-7 0,-10-5-5,2 1-2,-1-7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6.64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103 16 91,'0'0'38,"2"-16"-4,-2 16-17,0 0-10,-4 8 0,-2 6-2,-1 12-3,1 3 0,0 6-1,-1 6 1,-1 7-1,0-2 1,-3-1-1,0-3-1,3-8 1,1-4 0,-1-6-1,2-8 0,6-16 0,-4 11 1,4-11-1,2-8 1,2-6-1,4 0 1,3-6-1,0-1 0,1 0 0,3 0 0,0 1 0,-2 3 0,3 2-1,-3 6 1,2 7 0,-4 2 0,3 2 1,-7 10-1,3 4 1,-7 2 0,1 4 0,-4 1-1,0-1 2,-2 0-2,-1-2 0,-7-3 1,6-4-2,1-4 0,3-9-5,-4 13-3,4-13-24,0 0-4,0 0-4,4 0-3,-4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0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94 0 104,'0'0'37,"0"0"-1,0 0-26,0 8-1,0 4-4,-3 1-1,-5 6-2,1 3 0,-2 6 0,0 1 0,-3 5 0,1-1-2,0 4 1,4-1-1,-3-5 0,7 1 0,-1-3 0,4-6 0,0-5-1,2-2 0,-2-16-1,17 10-2,-9-10-3,11 0-11,-6-10-19,4-6-1,-8-4-4,2-1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2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 37 99,'-13'0'37,"2"0"-1,11 0-23,0 0-4,9-1-3,6-4-2,6 0-3,2 1 0,2 0-1,5 1-2,-2-5-8,5 8-27,-5-4 0,2 4-5,-7-3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50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34 85,'0'0'38,"0"0"-1,0 0-12,0 0-17,8 0-2,5 0-1,-4-4-2,5 0 0,3-1-2,0 2-2,3 2-4,-2-4-8,2 3-24,-3-1 0,2-1-4,-5 1-4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7.71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30-2 102,'12'0'38,"-12"0"0,0 9-23,0-9-6,0 17-3,-10-4-3,10 5 0,-4 4-2,1 2 0,-5 1-3,2 1-4,6 6-24,-5-9-8,3-4-2,-2-6-2,4-13-3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8.60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39 0 70,'0'0'35,"0"0"0,0 0-18,0 0-4,12 13-3,-12-13-3,17 20 0,-10-9-2,7 8 1,-1 1-2,2 2 0,-2 3-2,3 6 0,-7 0 0,8 3-1,-6 1 0,-1 2 0,-1-1-1,-3-2 1,-4-1 0,-2 1-1,0-2 1,-2-1-1,-11 1 0,5 2-1,-9 1 2,0 0-1,-2 2 0,-2-2-1,1-2-1,-1 0-1,6 2-8,-4-7-27,3-5-1,5-5-5,0-5-2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5565 1701 6947,'0'0'2449,"0"0"177,0 0-1698,0 0-240,0 0 81,0 0-49,0 0-64,0 15 49,-15-15-241,15 0-16,0 0-64,-15 16-16,-1-1-96,16-15 81,-15 15-1,0 1-96,-1 0 0,0-1-48,1 0-80,0 1-64,-1-1 0,1 0-64,0 1 0,-1-1 0,1 0-64,0 1 0,-1 0-128,1-1-80,15 0-112,-16 1-176,16-1-161,0-15-175,0 0-161,0 15 33,0-15-1938,0 0-2160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9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23 41,'-16'0'36,"16"0"-10,-9 0-1,9 0-5,-10-3-5,10 3-3,0 0-4,0 0-2,0 0 0,0 0-2,0 0-1,14-2-1,1 2 0,2 0 0,4 0 0,1-1 0,3-1-1,2 0 0,-1-4 0,-3 5-1,-4-2 0,0 3 1,-6 0-1,-3 0 0,-10 0-1,13 0-1,-13 0-3,7 4-5,-7-4-27,0 0 0,0 0-3,0-7-3,0 7 2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29.8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 99,'0'0'36,"-9"5"-1,9 5-23,-6 2-3,6 5-3,-4 0-1,2 6-2,-5-1 1,3 3-1,-2 0-2,4-2 1,-7-1-3,7-2-1,2 3-10,-4-5-25,4-2-1,0-16-3,2 12-3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2.6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93,'0'0'36,"-9"5"-4,9 3-22,6 1-3,1 3-3,-1 1 0,7 3 1,0 0-2,-1 3-1,5-4 0,-6 4-1,1-1-3,-3-4-4,1 4-29,-3-9 0,-7-9-2,0 0-3,11 4-2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2.8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305-1 113,'-14'0'38,"5"13"-3,-14 1-24,4 4-5,-7 1-2,-1 6-2,-5 0-1,3-3-2,-1 5-5,4-7-24,5 0-7,0-6-2,6-1-2,2-8-4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5.7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36,'-15'-7'36,"15"7"0,0 0-12,-10-11-5,10 11-6,0 0-2,0 7-3,0-7-2,4 19 0,2-4-2,5 8 0,2-1 0,1 4-1,3 1 0,2 2 0,-2-2-2,0 1 1,0 0-1,-6-5 0,3-1-1,-1-2 0,-6-1 1,3-4-1,-4-2 0,-3-3 0,-3-10 0,10 10-1,-10-10-1,0 0-5,11 0-18,-9-5-11,0-6-2,4-5-3,-4 0-1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5.9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4 101,'-9'-7'35,"-1"10"0,-9 5-23,8 11-1,-10 0-4,-4 6-2,-1 3-1,-6 4-1,5 1 0,-5 1-1,3 1-1,-1-5 0,9-4-2,0-4-1,10-1-2,-2-11-7,13-2-26,0-8 1,7 0-5,7-4-1,3-5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6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0 131,'0'0'39,"0"0"-3,0 0-27,0 0-2,0 10-2,0 0-2,-3 6-2,-5 0 1,0 5-2,1 7 2,-1 0-2,-3 4 1,3 4-1,-3-1 0,5 4 1,-1-1-1,5-3 0,-2-1 0,4-3 0,0-7 0,0-7 0,2 0 0,2-7 0,-4-10 0,19 5-1,-10-5 1,1-1-2,5-3 0,-4-6-4,2 2-4,-5-6-22,1 6-6,-7-9-3,-2 6-2,0-6-1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36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8 120,'0'0'38,"0"0"-1,0 0-27,4-1-3,9 1-2,2-4-2,4 3-2,4 1-2,0-3-6,7 3-29,-3 0-2,-3 0-1,3 0-5,-4 0-1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4.81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18 62 36,'0'0'37,"0"-13"0,-1 6-14,1 7-4,0 0-5,0 0-2,-2-9-5,2 9 0,0 4-3,0 7-1,-4-1 0,4 9-1,0 1 1,0 9-1,0 3 0,0 7 0,0-1 0,0 3-1,0-2 1,0 3-1,0-6 1,0-1-1,0-6 0,0-3 0,0-7 0,0-1-1,0-5 1,0-4-1,0-9 1,0 0 0,7 10-1,-7-10 1,0 0 0,12-5 0,-5-3 0,0-6 0,3 1-1,1-8 1,5-3-1,-1-1 0,7 0 0,1-1 0,-1 5-1,-3 6 1,-3 3-1,1 7 0,-2 5 0,-1 10 1,-4 8 0,-1 8-1,2 5 1,2 3 1,0 0-1,-3 0 0,8-3 1,-3-5 0,-1-4 0,-1-11 0,6-7 0,-1-7 0,-1-10 1,2-10 1,-1-9-2,2-7 0,-4-13-1,4-5 0,-2-8 0,1 3 1,-4 1-2,-2 3 1,-5 10-1,2 5 0,-4 13 0,-2 10-2,-4 20-4,0-14-11,0 14-22,-4 7-1,2 2-5,2-9-2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6.4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17 119 59,'-6'-12'37,"6"12"-1,0 0-15,-11-12-6,11 12-1,0 0-4,0 0-4,0 0-2,0 10 0,0 3-2,2 9 0,0 6-1,0 10 1,-2 7-1,5 5 0,-5 4 0,0-1 1,0-3 0,0-4 0,0-6-1,0-7 1,0-9 0,2-9-1,2-6 2,-4-9-2,15 0-1,-5-4 0,3-10 0,-3-7 0,5-4-1,0-7 1,0-1-1,-2-2 1,2 3 0,-3 4-1,-3 9 1,1 9-1,-10 10 1,7 15 0,-3 8 0,-4 8 1,4 4-1,2-2 1,-1-6 1,1-1 0,7-8-1,0-9 1,5-9 1,-1-4-2,-2-10 2,6-8-1,-2-7 0,7-10-1,-3-12 1,3-3-1,-1-7-1,7 1 1,0-2-1,-1 5-1,-3 8-1,-5 7-3,-2 20-14,-16 7-20,-5 15-2,-2-8-3,-13 8-5,-4 8-2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5550 1879 4450,'0'0'1008,"0"-15"481,0 15-336,0 0-241,0 0-47,16-16-33,-16 16-64,0 0-95,0-15-65,0 15 0,0 0-80,0 0 81,0 0-145,0 0-32,0 0-48,0 0 16,0 0-175,0 0 15,0 15-96,0-15-64,0 16 80,0-16-16,0 15 16,-16 0 48,16 1 32,0-1-96,-15 16 0,15-16 0,0 1-80,-15 15 16,15-16-16,-16 0 16,16 1-80,-15-1 0,15 0 65,0 1-65,0-1 0,0 0 80,0-15-16,0 16 0,0-16-64,15 16 80,-15-16-80,16 15 64,-16-15-64,15 15 80,-15-15-80,15 0 0,1 0 0,-16 0-80,15 0 16,-15 0-224,15-15-1,-15 15-63,0-15-240,16 15-96,-16 0-337,0-16 97,0 16-1954,0-16-2144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0.3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23 36,'2'-12'36,"-2"12"-3,0 0-8,0-11-7,0 11-4,0 0-3,0 0-5,0 0 0,0 0-3,-9 15 1,9 3-2,0 5 0,0 6-1,0 5 0,0 6 1,3 0-1,3 0 0,0-2 0,1-5 0,5-6 0,1-11 1,-2-3-1,5-11 1,-1-3-1,2-10 1,0-8 0,-2-1-1,0-2 0,0 1 0,-1-7 0,-3 4 0,-4 2-1,-1 6 0,-2 0 0,-2 4 0,-2 12 0,0 0-1,0 0 1,0 10 0,-2 12 1,0 4-1,0 10 1,-2 9-1,-1 5 2,-1 1-1,0 4 0,-3-2 1,-1-1-1,-3-7 1,-2-6 0,0-3-1,-8-11 1,0-5 0,-1-3-1,-1-8-1,0-5 0,1-2 0,3-2-2,2-6-1,4 0-6,3-11-14,11 7-16,-1-4-1,4 4-3,7-1-4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0.7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0 108,'0'0'37,"0"0"-2,0 0-21,0 0-5,-5 0-2,5 0-3,-6 14-1,4-1 0,0 5-1,0 4-1,-2 4 1,1 4-1,-5 3 0,2 2 0,-1 2 1,-3-3-1,5-4 0,1-2 0,-2-5 1,6-2-1,0-6 0,10 0-1,1-9-1,6 0-2,4-2-4,-4-4-25,6 0-7,-4-9-2,-2 0-3,-8-4-2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1.2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95 84,'0'0'35,"0"0"-1,-12-7-13,12 7-12,8-12 1,1 8-4,3-7 0,3 2-2,-2 0 0,4 0-1,2 3-1,0 0 0,-4 5-1,2-2 0,-3 3 0,1 0-2,-2 0-2,-4 0-7,8 0-26,-3 0-2,1-1-2,-4-4-5,4-7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2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16 24,'-9'-5'30,"9"5"0,0 0-7,-12-4-7,12 4-2,0 0-3,0 0-2,8 0-1,3 0-1,3 0 0,6 0 0,3 0 0,8 0-1,1 0-2,4 0 0,0 0-1,0 0-2,-2 0 0,-6-1 0,-3-1 0,-2 1-3,-10 1-1,-4-2-5,1 4-21,-10-2-7,0 9-1,-8-4-3,1 3-2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2.3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8 113,'0'0'37,"0"0"-3,4 0-22,7-1-5,8 0-3,4-1 0,0 1-2,5-1-1,6 2-1,-3 0-3,-1 3-9,-2 1-24,1-4-1,-3 0-3,-1-1-6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5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32 109,'0'-20'38,"0"20"-3,-2-13-24,2 13-4,0 0-2,-11 0-2,5 7-2,2 7 0,4 2-1,0-1 0,0-1 0,0 2 1,0-3 0,10-2 0,1-6 0,2-2 0,1-3 0,3-4 0,2-5 0,0-1 0,-1-3 0,-2 1 0,1-2-1,-6 3 1,-1 4 0,-10 7-2,7-6 2,-7 6-1,2 16 0,-2 8 0,0 13 0,-2 5 1,-4 10-1,1 2 2,-7-1 0,3 1 0,-8-3 0,-2-12 1,-2-8-1,-4-11 0,1-8 0,-1-6-2,1-6-1,-3-5-2,6-1-9,-3-7-28,10-2 0,1-5-4,5 2-4,5-7-1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8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57 34,'4'-16'28,"0"2"-4,-4 0-2,0 14-4,2-14-1,-2 14-7,0 0-1,0 0-1,-6 12-4,2 11 0,-5 2-1,3 10 0,-4 9 0,-1 10 1,0 1-1,-2 7 1,-2-1-1,0 2-1,-2 0 0,2-2-1,-4-5 1,2-2-2,0-7 1,-1-4 0,4-3-1,5-7 1,-2-7-1,3-8 1,4-1-1,-3-4 1,5 0-1,-2-6 0,4-7-1,-4 9 0,4-9-3,0 0-5,0 0-28,0-8-2,4-5-2,-2-8-3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9.0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408 131 65,'0'0'37,"8"-13"-2,-8 13-18,4-19-4,-4 19-1,0-18-4,0 7-1,-4-1-2,-2 1 0,-1-1-2,-5 4 0,-1-3-1,-5 5 0,-3 1-1,-5 2-1,-3 3 0,-4 1 1,1 7-1,-4 5 0,-1 1 0,3 6-1,3 7 1,2-5 0,6 5 0,8 0-1,6 2 2,7-2-2,2 0 1,11-5 0,10-7 0,10-2 0,5-3 0,6-7 0,4-3 0,4-8 0,-2-4 1,1-5-1,-4-4 0,-5 2 1,-8-4-1,-5 3 2,-8-2-2,-7-3 1,-8 4-2,-6-2 3,-12 1-2,-3 5 1,-5-2-1,-2 5 0,-5 0 0,5 9-1,0 5-2,3 0-2,6 14-10,4-2-24,7 2 0,0 0-4,4 0-2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2:59.6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8 86,'0'0'38,"0"-11"-2,0 11-18,-3-3-7,3 3-3,-21 9-2,6 4-3,-4 6-1,0 6 0,-4 8 0,-2 8-1,-3 5 0,1 5 1,5 4-1,-5-1 0,8 1 0,2-2 0,8-5 0,3-4 0,0 1-1,6-14-1,4-2-1,4-5-1,1-4-6,1-11-27,9-2-3,-4-7-4,4-13-1,0-2-1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20 100,'0'-11'38,"0"11"-1,-3-9-26,3 9-2,-4 11-3,0 10-2,0 6-2,-5 5 0,3 9 0,-3 4 0,-3 6 0,-3 1 0,2-3-1,1-3 0,-3-8 0,4-6 0,1-7 0,3-6-1,3-10 1,4-9 0,0 0 0,10-4 0,-3-12-1,8 2 2,0-8-2,1 0 0,3-2 0,-2 5-1,-2-1 1,2 6 0,-4 4-1,-5 2 0,-8 8 1,13 0-1,-9 9 1,0 6 0,-4 1 0,0 2 0,0 4 0,0 0 0,0 0 0,-4-1-2,2-1-4,-2-10-9,4 3-24,0-13 0,0 15-4,0-15-3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5457 1978 6643,'0'0'2113,"-15"0"512,15 0-1744,0 0-97,0 0-112,0 0 305,15 0-193,-15 0-16,16 0-143,0-15 127,-1 15-224,0 0-176,16 0-79,0-15-49,-1 15-160,-14 0 0,15 0-64,-15 0-208,-1 0-64,16 0-161,-16 0-239,16 0-160,-16 0-321,-15 0-1360,15-15-656,-15 15-1057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5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0 114,'0'0'39,"0"0"0,-4 5-26,2 7-7,-5-2-1,1 5-3,-4 2 1,1 7-2,-4 5 0,-1 2-1,1 8 1,0-3-1,0 4 0,1 0 0,1-1 0,3-8-1,3-5 1,3-5 0,2-4 1,7-7-1,1-6 0,9-4-2,4-4-2,0-7-6,7-5-27,-7-1-2,2-4-4,-12-4-2,0 5 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0.7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45 114,'0'0'38,"0"0"-6,0 0-22,7-7-5,11 6-2,2-2-2,3 2-2,4 1-6,-1-3-29,3 0-1,1-5-2,-5 0-4,-3-3 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3:01.1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1 111,'0'0'38,"7"3"-1,5 5-27,-12-8-4,15 25 0,-4-8 0,3 10-2,-4 3 0,3 10-1,-3 4 0,1 5-1,-5 4 0,-6 2-1,0 3 0,-6-5-1,-7 7-2,-8-8-5,1 5-32,-6-10-1,-7 2-3,-6-9-4,5-4-4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47:47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 59,'2'-8'32,"-2"8"-8,2-10-4,-2 10-5,0-9-4,0 9-2,0 0-3,0 0-1,0 0-2,7 11 0,-7 5-1,4 8 0,-2 9 0,0 4-2,2 11 1,-1 5 0,-3 3 1,0 1-2,0-2 1,0-7 0,0-9 0,0-7 0,0-11 1,0-6 1,0-15-1,0 0 0,8-1 0,0-14 0,-1-5 0,3-7-1,3-5 0,2-3 0,-4-4-1,5 4 0,-3 4 0,-4 9 0,3 10-1,-3 9 1,1 14-1,-5 13 0,7 9 1,-5 4 0,5 2-1,-1 1 2,0-7-1,-1-4 2,3-9-1,0-8 2,3-12-1,-1-2 1,2-16 0,2-4 0,0-10 0,0-6-1,0-9-1,-1-11 0,1-5 0,-2-3-1,1 2 0,-1 3 0,-4 6-3,-2 8-5,6 12-24,-11 10-10,0 8-2,-6 6-4,0 11-3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19:31.0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0,0 0,0 0,0 0,0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38.8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96 41 14,'2'-9'35,"-2"-2"0,0-1-12,0 12-2,0-11-6,0 11-3,0 0-5,0 0-2,0 3 0,0 10-2,-4 6-1,2 5 0,-4 6-1,1 7 1,-3 9-1,2 3 1,-5 6-1,3-3 0,-5-1-1,6 0 1,-5-5-1,7-8 0,1-7 1,-2-4-1,6-6 2,0-5-2,8-3 1,-3-6 0,5-1 0,1-3-1,1-2-2,-1-1-1,6-6-5,-4-7-17,4-2-10,-5 0-5,-1-6-1,-5 4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39.1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0 102 93,'0'0'38,"0"0"-3,0-20-26,15 14-3,4-8-1,5 3 0,9-1-3,-3-2-3,4 4-5,-2 0-7,0 8-23,-1-1-1,-7 7-4,-1 2-1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39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142 39 87,'5'-6'38,"-5"-2"-2,0 8-24,-11-18-3,11 18-4,-13-7 0,3 7-2,-3 5-2,1 8-1,-3 4 0,0 8 0,0 4 0,4 3 0,-3-2-1,7-3 1,1-6 0,4-3 0,2-5 1,0-13-1,15 9 0,-1-9 1,-3-10-1,4-2 1,0-1-1,0-5 1,-3-2-1,1-3 0,-3 4 1,-3-1-1,-1 7 0,-4 0 1,-2 13-1,0 0 0,7 9 0,-5 5 1,-2 6-1,0 2 0,2 1 0,2 0-2,0-1-3,3-13-11,3 1-20,-3-7-3,10-3-1,-3-8-4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39.9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93,'2'11'38,"-2"3"-4,4 4-26,-4 2-2,0 2-1,0-2-2,0 1 1,-2-7-3,2-1 0,0-3-1,0-10 0,0 0 1,10 0 0,-1-13 0,0-1 0,5-5 0,-1 4-1,-2-4 1,3 6-1,-3 2 0,-3 5 0,-8 6 0,13 4 0,-7 9 1,-5 2-1,1 3 0,0 3 0,0-2 0,0-1-3,4-1-6,-6-17-20,7 13-7,-7-13-4,17-9-2,-9-8 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0.3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99,'0'0'38,"0"0"-2,5 6-26,-3 16-2,2 0-2,0 13-2,-4 5 0,2 13-2,-2-3 1,0 5-2,-2 1 0,-2-4 0,-2-3-1,3-8 0,-1-10 0,0-10 0,2-5 0,2-16 0,0 0 1,4 0-1,3-12 1,5-2-1,-1-4 1,4 3-1,2-2 0,-1 5 0,1 1-1,-2 3 2,0 6-2,0 2 1,-2 0 0,-1 7-1,-3 2 1,-1 5 0,-3 1 0,1 1-1,-2 5-4,-6-9-22,2 5-11,-8-6-3,8-11-3,0 0-3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5558 1655 3314,'0'0'368,"0"-15"64,0 15-96,0 0 0,0 0 16,0 0-32,0 0 1,0 0 111,0 0 144,0 0-112,0 0 113,0 0-49,0 0 0,0 0-144,0 0 80,0 0 81,0 0-225,0 0 16,0 0 0,0 0-32,0 0 32,0 0-95,0 0-49,0 0 112,0 0-80,0 0-48,0 0 48,0 0 64,0 15-32,0-15 64,0 16-47,0-16 95,0 16-176,0-16-32,-16 15 16,16 0 0,0-15-96,0 15-16,0 1-64,0-1 80,0-15 0,0 15 128,-15-15-112,15 16 0,0-16-32,0 15 16,0-15 81,0 0-1,0 15-16,0-15 16,15 0 0,-15 0-96,0 0 96,0 0-96,0 0 16,16 0-16,-16 0-64,0 0 80,0 0-80,0 0 0,0 0 0,16 0-80,-16 0-128,0 0-96,15 0-240,-15-15-241,16 15-143,-1 0-1201,-15-15-913,15 15-1104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5.1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49,'0'0'34,"0"0"-5,0 0-12,0 0-3,5 5-5,5 6-3,-6 2 0,5 2-2,4 4 2,1 3-1,3-1-2,-2 3 0,0 3-1,4 0 0,-8-5 1,6 2-2,-5-2 0,-1-2 0,-3-6-1,-1-3-2,1 2-4,-8-13-18,0 0-11,7 0-4,-1-7-1,-6-10-3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5.3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207 0 76,'-15'10'37,"7"1"-1,-3 2-18,1 6-9,-9 3-3,6 4 0,-6 1-2,0 1-1,2-2-3,-2 1 1,2 0-6,2-9-13,2 0-17,1-9-2,12-9-2,0 0-5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6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 0 18,'0'0'29,"0"0"3,0 0-11,-10 1-4,10-1-4,-7 13-2,3 0-3,-6 0 0,7 3-2,-7 2 1,1 4-2,-1-2-2,1 0-1,3 1-1,-3-7-4,5 8-10,-4-7-20,8-1-3,-2-3-2,-3 0-3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7.3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70,'0'0'32,"0"0"-5,0 0-19,10 6 1,-3-6-3,7 1-1,-3 1 0,8-2-1,0 0 1,0 0-2,2 0-1,-2 0 0,-2 0-2,0 0-1,0 0-9,-10 0-21,5 0-4,-12 0-2,0 0-3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7.5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 79,'0'0'38,"5"1"-3,9 1-21,-3-2-8,8 0 0,0 0-2,6-3-3,3 3-16,2-1-18,-3-2-3,-3 0-4,-3 0-1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19:48.7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19 246 33,'0'0'36,"0"0"-2,0 0-16,0 0-3,2-10 0,7 4-3,-1-10-1,5 4-4,2-9-2,4 1 0,0-4-4,0-2 1,0 0-2,0 3 1,-6 3-1,-3 2 1,-1 6-2,-3 0 1,-6 12-1,0 0 1,0 0-1,2 17 1,-2 2 0,0 5-1,0 5 1,-2 5 0,2 4 1,-2 1-1,0-2 1,0-1-1,-4-4 0,4-3 1,-1-3-1,-3-9 1,0-2 0,-3-6-1,-1-3 1,-3-3 0,-2 0-1,-2-3 1,-2 0-1,-2 0 0,4 0 0,4 0 0,-2 0 0,3 0-1,12 0 0,-9-4 0,9 4 1,0 0-1,5-1 1,11 1 0,3-1 0,3-1 0,9-2 1,-1 3-1,8 0 1,-2-1-2,2 1-4,-12-5-25,5 5-6,-7-3-3,-5-1-3,-4-1-1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05.9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 45 38,'-12'-3'26,"12"3"-4,0 0-4,-7-3-1,7 3-4,0 0-1,-10-2-4,10 2-2,0 0-1,0 0 0,0 0-2,0 0 0,10 0 0,1-2-1,2 1 0,8-1 1,2-4-1,5-1 1,-1 3-1,3-1-1,-3 1 0,-3 2 0,-3-1-1,-2 2 1,-7 1 0,-3 0-1,-9 0 0,11 1 0,-11-1-2,0 0-3,12 5-11,-12-5-18,0 0-3,0 0-2,6-6-3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06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105 17 64,'2'-8'36,"-2"8"-2,0-10-20,0 10-5,0 0-1,0 0-1,0 9-3,0 0-1,0 7-1,-2 1 0,-2 10 0,-2 4 0,-1 3 2,-1 6-1,-1 6-1,-1-2 1,-1 4-2,-1-3 1,1 4-1,3-7 0,1-3 0,1-9-1,2-3 0,3-3 0,1-7 0,0-2 1,0-15-1,5 11 1,-5-11-1,15 1 1,-5-1-3,3-8-2,2-8-6,8-1-25,-4-4-1,0 1-4,-4-7-1,-5 0 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06.6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15 107,'0'0'36,"0"0"-4,0 0-27,0 0 1,8-8 0,1 5-3,8 0-4,4 3-2,4-2-7,7 2-23,2 0-3,0 0 0,0 0-6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07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111 1 57,'9'7'37,"-9"-7"-1,0 0-14,0 0-8,0 0 0,0 0-2,0 0-7,-5 0-1,5 0-1,-17 5-1,2 4-1,3 2 0,-5 6 0,2 3 0,0 4 0,5 1-1,1 1 0,5-5 0,4 1 0,4-3 0,7-6-1,1-5 1,7-7 0,-2-1 0,3-5 0,-1-3 1,0-7-1,-2-5 0,-3 0 0,-5-3 0,3 3 0,-9-1 0,1 5 0,-2-1 0,-2 10-1,0 7 0,0 0 1,0 6-1,0 12 1,0 0 0,0 6 0,0 1 0,4-3 0,0-1 1,-1-3-1,3-8 0,-6-10 0,17 4 0,-4-8 1,-1-8-1,3-5 1,-2-5-1,0 1 0,-1-3 0,-1 0 1,-3 9-1,-3-2 0,-1 9 0,-4 8 0,0 0 0,0 0 0,4 16 0,-4 1 0,4-3 0,-2 3 0,0-3 1,1-1-1,3-6 0,-6-7 1,11 6-1,-1-6 1,-1-7-1,3 1 1,3-7-1,-4 4 1,3 0-1,-5 0 0,2 2 1,1 7-1,-12 0 1,9 12 0,-7-1-1,0 8 2,0-5-2,0 7 0,2-5-1,1 5-7,-3-14-25,11-3-3,-3-5-5,9-13-3,2-8-1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69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5551 1595 8100,'0'0'2609,"0"-16"48,0 16-2017,0 0-143,0 0-129,0-16-112,0 16 96,0 0-272,0 0 64,0 0-64,0 0 32,0 0-112,0 0-112,0 16-48,15-16 16,-15 0-368,0 16-144,0-16-609,0 15-1408,0-15-1777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08.3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95 0 79,'0'0'34,"0"0"-1,0 0-22,-11 9-3,11 12 0,-6 4-4,4 12 0,0 5-1,0 13 0,-3 1 2,-3 2-1,1 0-2,-1-3 1,-1-5-1,1-6 0,-3-8-1,5-7 1,2-9-1,-2-7 0,6-13 1,0 0 0,0 0-1,0-18 0,6-3 0,2-2-1,1-3 1,3 4-1,1-2 0,2 3 0,-2 8 0,2 0 0,1 6 0,-1 7 0,-4 4 0,2 7 0,-5 2 0,0 6 1,-3-1-1,-3 5 1,0 0-1,-2-6-2,0 3-6,-2-9-21,2-1-7,0-10-4,0 0-3,13-13-2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10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9 104 13,'-7'-11'30,"7"11"-1,0-11-9,-2 2-3,2 9-4,4-19-3,5 11-2,4-7 0,5 6-3,0 0 1,5 5-2,0-4 0,2 7 0,-3 1-1,-5 2 0,-1 7-1,-3 0 1,-9 6-1,-4-1 1,-4 5-1,-8 0 1,-1 2-1,-2 1-1,-4-4 0,4 2-1,0-6 0,5-1 0,3-5 0,7-8 0,-4 11 1,4-11-1,7 6 1,-7-6-1,14 4 1,-3-3 0,-1 1 0,3 0-1,0-1-1,-2 1-2,7 1-8,-5-3-23,2 1-1,-2-1-4,2 0-3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11.5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0-1 88,'0'0'36,"0"0"-2,0 14-25,2-1 0,5 4-2,3 1-1,3 7 0,0-4-1,4 5-2,-3 1 1,3-3-2,-5 4-1,1-8 1,1 3-1,-5-2-1,1-5-1,-7-3-2,5-3-3,-8-10-4,13 0-25,-11-5-2,11-12-3,-9-3-2,6-8 3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11.7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365 0 100,'0'0'36,"0"0"0,-5 8-26,-7 3 0,-1 11-2,-13-1-3,-1 7-1,-5 1-1,-4 1 0,2 3-1,-4-3-1,4-1-1,0 0-2,9-3-4,0-13-15,12 5-15,2-10-2,11-8-4,0 0-3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17.4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112 30 43,'2'-14'37,"-2"14"-2,0-17-14,0 17-4,0 0-5,0 0-2,0 0-4,0 17-1,0 6-2,-4 4 1,1 4-2,-5 7 1,2 6-1,-3 1 0,1-2 0,1 5-1,-3-3 1,3 2-1,-1-1 1,2 0-1,1-3 0,1 1 0,-6-5 0,8-1 0,-3-5 0,3-6-1,-4-5 1,4-5-1,0-5 1,2-12-1,0 8-1,0-8-1,0-5-3,0-11-7,6 2-24,-2-8-2,2 2-3,-3-3-4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0.1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93 5 32,'2'-8'24,"-2"8"-2,0 0-4,0 0-3,0 0-4,0 5 0,-6 3-4,4 9 0,-1-2-3,1 8 0,-4 0-1,2 7 1,-3 0-1,1 5-1,0-1 2,-3 1-3,3 1 1,-1 0 0,-1-7-1,2 2 0,-1-5 0,1-3 0,4-1 0,0-7 0,2 0-1,0-5 1,2-1 0,-2-9 0,15 10-1,-5-10 1,3 0 0,2 0 0,-3-5 0,3-2-2,0 0-2,-4-3-4,6 0-22,-5-1-6,-7 2-2,-3-5-3,-2 0 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0.3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42 84,'-12'0'36,"12"0"-3,0 0-21,0 0-4,10-9-2,3 8-2,2-4-3,4-4-2,8 5-6,-1-2-24,4 1-3,1 2-3,-3 3-3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1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160 18 74,'0'0'35,"-4"-12"-1,4 12-21,-19-6-3,9 6-1,-7 0-4,0 5-2,-2 7-2,0 3 0,0 3 0,6 4 0,2 1-1,1 3 1,8-8-1,2 1 1,4-2-1,8-6 3,5-9-3,3-2 1,3-6-1,2-8 1,3-2-1,-1-7 1,-3 0-1,-3-1 0,0 4 0,-8 1 0,-3 6 1,-6 4-1,-4 9 1,0 0-1,-4 9 1,-4 7-1,1 2 1,-1 5 0,2-1-1,4-1 0,1-2 1,1-5-1,0-14 1,15 11 0,-4-11 0,4-8-1,0-4 2,1-1-1,-1-4-1,0-2 1,-2 5-1,-3-5 0,1 9 1,-7-2-1,-4 12-1,0 0 2,0 0-1,4 7-1,-4 7 2,0 1-1,-2 0 0,2-1 0,0-1 0,0-5 0,0-8 0,15 2 1,-2-4-1,0-9 1,3 0 0,1-4-1,0 3 1,-2-3-1,-4 6 0,1 3 0,-12 6 0,13 4 1,-9 3 0,-3 12 0,-1-1 0,2 3 0,-2 2-1,0-2 1,0-3-1,0-2-3,2-1-8,-2-15-26,0 0 0,14-11-3,-3-11-6,2-6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2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127 42 37,'4'-19'35,"-4"6"1,0 2-13,0 11-7,0 0-3,0 7-3,-2 10-4,0 12-1,-4 4-3,0 11 0,-3 5 0,-1 7 0,-3 1 2,-2 4-2,0-4-1,2-6 0,-3-7 1,5-7-1,3-11 1,3-6-1,5-20 0,0 0 1,5-7-1,3-11 0,5-7 0,1-2-1,3-3 1,-2 1-1,2 2 0,-4 5-1,0 4 1,-3 9-1,-1 5 1,-9 4 0,12 11 0,-9 7 0,-3 6 0,0 0 1,0 1-1,-1 2 0,-3-4-3,2-8-2,2 2-10,0-17-19,0 0-3,6 0-1,5-12-5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2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0 103,'0'0'35,"0"0"0,8 11-28,-4 0-1,5 4 1,1 3-2,3 5-1,0 2-1,2 0 0,1-1-1,-1-2 0,-6-1-1,3-2-1,-3-2-3,-5-7-3,7-1-12,-11-9-17,17-5-2,-9-8-3,3-7-2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5842 1570 3490,'0'0'400,"0"0"160,0 0-48,0-15-16,0 15-31,0 0 111,0 0 48,0 0-208,0 0 145,0 0-33,0 0-144,0 0 0,0 0-176,0 0 209,0 0-161,0 0 64,0 0-96,0 0 224,0 0-144,0 0 145,0 15-129,0-15 96,0 0-128,0 16 32,0-16 32,0 16 64,0-1-143,0 0 15,0 1-16,0-16-16,0 15 80,0 0-192,0 0 240,0 1-224,0 14 81,0-14-81,0 15-16,0 0 16,0-16 0,0 15-96,0-14 16,-15-1-80,15 16 80,-16-15-16,16-1-64,-15 0 144,15 16-64,-15-16-16,15 0 32,0 1 48,0-1-80,0 0 96,0 1-96,0 0 0,0-1 16,0 0-16,0 1 16,0-1-15,0-15 15,0 15-16,0 1 0,0-1 16,0 0-80,0-15 64,0 15 16,0-15-16,0 16-64,0-16 64,0 16-64,0-16 0,0 15 0,0-15 0,0 0 0,0 0 0,0 0 0,0 15-64,0-15-80,0 0-64,0 0-225,0 0 1,0 0-240,0 0-96,0 0-161,0 0-143,0 0-993,0-15-881,0 15-992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22.7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0 115,'-17'20'37,"-4"5"-4,-1 5-24,-7 2-2,3 4-1,-4-2-4,4-2-1,1-2-5,0-12-10,12-2-21,2-8-1,11-8-4,0-7-3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31.2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42 8,'0'0'26,"3"-13"0,-3 6-5,0 7-2,2-14-4,-2 14-1,0 0-4,4-8-1,-4 8-3,0 0-1,0 0-1,0 7-1,-6 5 1,5 4-1,-3 5 0,-2 1-1,-3 5 0,1 3 1,-1-1-1,1-3 0,-3-3-1,3-3 0,2-5 1,1-2-5,3-3 1,2-10-4,0 0-19,0 0-8,5-6-4,1-7-2,4 2 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32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0 47,'0'0'31,"0"0"-9,-6 5-5,5 16-4,-5 1-4,4 9 0,-6 5-2,5 8 2,-7 1-2,3 8-1,-5 0-1,-1 6 0,-2-1 0,0 4-1,1-3-2,-1-5 0,0-3 0,6-9 0,-3-6-1,5-7 0,1-10 0,2-5-1,0-4 1,4-10-2,0 0-4,0 0-16,0-7-13,4-8-4,8-3-2,-5-3-4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33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250 0 41,'0'0'24,"0"0"-3,0 0-4,0 0-5,0 0-4,0 0-2,0 0-2,0 0-1,0 0-1,0 0 0,0 0 2,0 0-1,0 0 1,0 0 0,0 0 0,0 0 1,0 0-1,0 0 1,-7 7-1,7-7-2,-17 11 0,7-5 0,-7 4-1,0 0 0,-4 1 0,-3 2 0,-3-1 1,4 3 0,-1-5-1,5 2 0,0-7 0,6 2-1,13-7 0,-12 8 0,12-8 0,0 11 0,0-11 0,10 9 0,1-2 0,0 2 1,6-1-1,2-1 1,2 2-1,2 0 1,0-3 0,-1 2 0,-3-2-1,-2-1-2,-3 1-2,-5-4-5,3 0-25,-12-2-1,9 0-3,-9 0-2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33.8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11-1 89,'-10'5'36,"10"-5"-2,0 0-25,6 10-1,5-5-3,5 6 0,2-4-2,7 2 0,0 2-1,1-1-1,-3-1-1,0-1-3,-1 4-8,-6-9-22,-3 3-2,0-6-2,-3 0-5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0:34.6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56 338 85,'0'0'38,"11"10"-2,-11-10-23,9-1-2,-1-9 0,5 2-4,1-7 0,3-3-3,3-4-2,3-2 1,-2-6-2,2-1 1,-4-3-2,4-2 1,-12 3-1,2 2 0,-5 5 1,-4 7-2,-1 9 1,-3 10-1,-7 6 1,-3 16-1,1 9 0,-1 11 1,-3 5-1,4 5 1,-3 5-1,1 1 1,1-6 0,7-3 0,-5-3-1,0-7 2,3-7-1,-3-8 1,2-8 0,1-1 0,-7-7 0,-1-5 0,0-3 0,-2 0 0,-4-2-1,-2 0 0,6-1 0,-4-1 0,7 2-1,1 0 1,11 2-1,-13 0 0,13 0 1,0 0-1,0 0 1,9-2 0,6 2-1,4-1 2,6 0-1,3-3 0,5 0 0,3-1 0,2 2 0,-1-4-1,1 5-4,-7-9-17,3 7-16,-6-1-1,-1 1-3,-8-4-3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21:21.0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18.8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30 47,'4'-11'39,"-4"2"-2,0 9-16,0-11-5,0 11-1,0 0-6,0 0-2,0 0-3,0 0-2,-2 10 0,-2 2-2,0 10 1,1 3-1,-7 7 1,1 6 0,-5 6 0,-1 6 0,0-5 0,5 4-1,-5-5 1,1-1-1,5-6 0,1-6 0,3-7-1,5-6 1,0-4 0,1-6 0,9-3 0,1-3 1,6-2-1,3-6 0,3-3 1,4-7-2,1 5 1,0-9-3,-4 4-4,-5-6-17,-2 2-12,-9 3-3,-7-1-1,-4 4-2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19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53 92,'0'0'37,"-7"-6"-3,7 6-23,4-12-4,11 6-2,2-1-3,4-1-4,7 4-8,2-1-22,6 2-3,0 1-3,0 2-3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19.7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0 97,'0'0'37,"-12"0"-3,12 0-23,-22 0-4,12 6-1,-7 3-3,-1 9-1,-3 9-3,2 6 2,-1 4-1,4-2 0,-1 0-1,7-2 1,1-8 0,7-7 0,2-18 1,11 7 0,2-16 0,7-10 0,7-7 0,1-3 0,0-4 0,0 1 0,-3 1 0,-5 3 0,-4 5 0,-4 9-1,-6 5 1,-6 9 0,0 6-1,-4 9 0,-4 4 0,-1 4 0,1-2-2,2 2 1,2 0-2,4-13 0,0-10-1,14 2-1,5-6 0,0-10 1,7-6 0,-4-5 1,6 4 1,-7 1 1,-2 0 2,-5 9 1,-4 4 1,-1 7 0,-9 0 1,4 20 0,-4-1 1,0 5-2,-2-2-1,2 1 0,-2 0-2,2-8 1,0-2 0,0-13 0,16 0-1,1-8 1,0-9 0,1-2 0,2-1 0,1-2 0,-2 3-1,-5 4 1,0 6-1,-14 9 1,11 0 0,-11 9 1,0 10-2,0-1 1,-2 4-1,-2 0-1,4-4-2,0-3-3,6-4-11,7-11-20,8-13-1,-1-8-3,12-5-3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6005 1671 3890,'0'0'560,"0"0"288,0 0-223,0 0-49,0 0 48,0-15-208,0 15 145,0 0-33,0 0 0,0 0-192,0 0 193,0 0-81,0 0-208,0 0 224,0 0-160,0 0 32,0 0 1,0 15 47,0-15-48,15 16-48,-15-16 0,0 15-16,0-15 16,16 15-79,-16 1-17,15-1-96,0 0 96,1 1-112,-16-1 112,15-15-112,1 15 0,-16 1 96,15 0 0,0-1-96,-15 0-80,16 1 64,-16-1 16,15 0 0,0-15 32,-15 16-16,16-1-96,-1 0 0,-15 1 0,15 0 96,-15-16-96,0 15 0,0-15 0,0 15 0,0-15 0,0 0-96,0 0-192,0 0 144,0 0-112,0 0-176,0 0-224,0 0-113,0-15-415,0 15-1586,0 0-1071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0.1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115 6 95,'5'-13'37,"-5"13"-2,2 13-21,-2 12-4,-2 3-4,-5 13-3,-3 4 1,0 10-1,-5 4 0,1 1 0,-3-1-1,1-6 0,0-9-1,4-4 0,5-12-1,3-10 0,4-18 0,7 0 0,9-21 0,5-2 1,3-2-1,3-7 0,-1 3 0,3 1 0,-7 4 0,1 10 0,-7 7 0,-3 5 0,-4 2 0,0 9 1,-5 7-1,-2 6 0,-2 2 0,0 0-1,-2 5-6,-10-1-30,8-4-1,-2-7-4,6-17-2,0 0-3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1.7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23 52,'-8'-10'35,"8"10"-7,0 0-6,-8-12-5,8 12-5,0 0-3,0 0-3,0 12-1,4-1 0,4 7-2,1 5-1,3 3 1,1 9-2,2-3 2,-2 5-2,-1-2 0,1-4 0,-6-2-2,1-7 0,0-4-2,-5-10-4,7 1-21,-10-9-6,11-7-4,-3-11-3,1-5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1.9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0 107,'-14'5'36,"-3"5"-1,-3 11-27,-3-3 0,0 8-3,-9 5-1,5 0-2,-5 4-2,2-2-2,5 5-8,1-10-26,6-5 0,7-5-2,11-18-5,0 6 3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2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 1 100,'0'0'38,"0"0"-2,0 0-17,0 0-14,0 0-2,0 0-4,-8-4-7,8 4-27,0 0-1,0 9-1,0-9-4,-2 20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2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0 86,'-4'9'36,"4"-9"-2,0 0-22,0 0-3,0 0-7,0 0-24,0 0-10,0 0-5,7-1-2,5-3-3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3.3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208 19 44,'4'-8'35,"-4"8"-2,0-11-9,0 11-9,-4 13-4,1 5-1,-9 6-5,3 11-1,-6 9-1,-2 12-1,-2 4 1,0 8 1,-4-2-2,2-4-1,2-3 0,2-11 0,2-9 1,5-11-2,1-11-3,9-17-13,0-9-17,11-11-3,3-16-2,5-8-3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3.8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91 17 101,'13'-5'34,"-5"3"-2,-8 2-25,19-5-2,-6 1-1,-2 4-1,1-1-2,-1 1 0,-3 1 0,-8-1-1,11 21 2,-11-2 0,-4 5 0,-3 7 0,-5 6 0,1 4 0,-4 7 1,-2 5-2,-2-4 1,7 5 0,-3-7-2,2-2 1,4-6 0,-3-7 0,5-6 0,-3-8 0,6-4 0,1-5-1,3-9 1,-12 16-1,12-16 1,0 0-1,-9 6 0,9-6 0,0 0-1,0 0-1,-2-5-3,-2-9-15,4 4-15,0-6-2,8-2-3,-5-8-4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4.3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70 110,'0'-11'35,"8"-1"-3,5-1-25,8 3 0,5-3-3,7 7-1,3 3-2,2 1 0,-4 2-1,4 3 1,-6 3-1,-9 4 1,-1 0-1,-7 3 1,-13 2 0,2-1 0,-8 4 2,-5-1-2,-12 3 1,-7 0-1,-3 0 1,-5 4-1,-2-1 0,2-2-1,0 0 0,4-1 0,8-5-1,6 3 1,7-6 0,4 2-1,3-2 1,4-1 0,11 3 0,-1-2 0,5 5 0,4-2 1,0 3 0,3-4-1,-1 4 1,2-5-1,-2 3 0,-2-4-3,-4 1-3,-2-6-15,-1-1-15,-3-5-2,1-1-2,-1-4-3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5.8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-1 113 57,'0'0'32,"0"0"-1,0 0-16,9-8-2,10 8-2,-2 0-3,10 3 0,1-1-3,8 1-1,4-2-1,7 2-1,4 0 1,6 1-2,6 0-1,-1 2 1,3-2 0,-3 0-1,1-1 0,-5-1 1,-1 1 0,-4-1-1,0-2 1,-3 0 0,3-2-1,-6 2 1,6-1-1,-2 0 1,-1-1 0,-1 1-1,-6 1 1,1 0-1,-4 0 2,-2 0-1,-2-4 1,-2 0-1,-8 0 0,3-1 1,-7-2-1,-1 3 0,-4 1 0,-5-1 0,-3 3-1,-9 1 2,10-2-1,-10 2 0,0 0 0,-4-6-1,-4-1 2,-7 0-2,0 0 1,-6-1 0,2-6-1,-4 6 0,3-4 1,1 0-1,4 5 0,-1 3 0,11-1-1,5 5 0,0 0 0,-4-10 0,4 10 1,17 0-1,-6 0 0,6 0 1,4 0 0,0 6 0,-2 1 1,6 1-1,-12 3 1,2 3 0,-9 2 1,1 5-1,-7 3 0,-9-2 1,-3 3 0,-5 0-1,0 1 0,0-6-1,0 0-3,0-7-4,12 0-29,-3-8-3,8-5-2,0 0-4,0 0-3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7.2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1,'0'0'7,"0"0"0,0 0 1,0 0-3,0 0-1,0 0-3,0 0-7,0 0-7,0 0-1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6252 1702 6211,'0'0'1745,"0"-16"576,15 16-1665,-15-15-112,0 15 1,0 0-33,0 0 0,0 0-112,0 0-128,0 0 144,0 0-143,0 0 15,0 0-16,0 15-16,0-15 0,-15 16 48,15-16 96,0 15-95,-15 0-81,15 1 96,-16-1-96,1-15 64,15 15-144,-16 1 16,1 0-16,0-16 16,-1 15-96,16 0 0,-15 1 16,-1-1-80,16 0 0,-16 1 0,1-1 64,0 0-64,-1 1 0,16-16 0,-15 15 0,-1-15-64,16 0-16,0 16-128,0-16-176,0 15-192,0-15-209,-15 0-239,15 0-465,0 0-1392,15 0-1841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8.16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245 0 41,'0'0'33,"0"0"-6,0 0-9,0 0-5,0 0-4,-4-4-1,4 4-2,-11 4-1,1 1-2,1 3 0,-6-2 1,-1 8-1,-2-2-1,-1 8 1,0-3 0,0 8 0,-2-1-1,4 2 0,0 4 1,0 5-2,7 0 2,-1 3-2,5 1 0,2 3 0,4-4 1,0 0 0,6-3-1,5-3 1,1-3-1,5-3 1,0-8-1,2-1 1,-2-1-2,-4-5 1,2-3-3,-1-4-2,1 5-10,-6-9-22,3 0 0,-12 0-5,13-21-1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8.4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31 92,'0'0'34,"0"0"1,0 0-24,12 0-4,-12 0 1,20 0-1,-3-3-3,2-1-1,2 0-1,0 0 1,0-1-2,-2 1-1,-2 2-2,-6-3-8,1 5-25,-12 0-1,11-1-3,-11 1-3,0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9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19 188 111,'9'0'37,"-1"0"-3,-4-8-27,11-4-1,0-4-1,4-3-3,-4 1-1,4-5 0,0 1-1,-5 2 1,0 0-1,-7 7 1,-1-3-1,-6 16 1,0 0 0,0 0 0,0 16 0,-6 5-1,0 8 1,-3 9-1,3 3 1,0 0-1,2 4-1,0-6 1,-2-3-1,4-5 1,1-3 1,-1-11-1,-2-3 0,-2-7 1,-5-3-1,-2-2 0,-1-2 1,-1-3-1,0 0-1,-2-2 1,6 1 0,-3 0 0,14 4 0,-11-4 0,11 4 0,0 0 0,0 0 0,11-1 0,3-2 0,1 2 1,6-2 0,5-1-1,3 1-2,1-3-5,7 1-28,-3-2-2,0-2-2,-5-1-3,1-1-3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9.5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0 89,'0'0'39,"2"6"-4,-2-6-14,-6 17-12,-2-8-3,3 7-2,-7 2-2,3 1-1,1-3-1,-3-3-5,7 1-11,4-14-19,-8 10-3,8-10-1,0-10-3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29.6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16 122,'0'-11'35,"0"11"0,0-9-30,0 9-6,0 0-15,0 9-18,0-9-3,8 15-2,-5-2-3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30.3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23 167 118,'0'0'36,"0"0"-1,0-5-26,0 5-6,13-21 1,-5 9-2,3-5-1,2-1 0,1-2-1,-3 2 1,2 1-1,-5 1 0,1 3 0,0 4 0,-9 9-1,0 0 2,6 5-1,-6 8 0,0 9 0,0 4 0,0 8 1,-4 0-1,4 2 0,-2 3 0,-5-4 0,5-1 0,-2-5 0,-1-5 0,5-6 0,-8-6 1,8-12-1,-13 12 1,2-11-1,1-1 0,-3 0 0,-2-1 0,1-4 0,1 2 0,6-1 0,7 4-1,-10-3 2,10 3-1,0 0 0,10-8 0,3 6 0,6-1 0,0-1 1,3-1-1,7 4 0,-3-3 0,-2 4-2,-1-4-4,2 4-26,-10-4-4,0 2-3,-6-3-2,3-1-4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21:30.7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53,'0'0'36,"14"1"-2,-9 16-12,5-7-9,1 13 0,4-4-2,2 10-1,0 1-2,4 4-3,-2 6 0,-2 1-2,-2 1 0,-3 10-1,-10 0 1,-2 2-2,0-1 0,-14 2-1,-5-4 0,-7-8-2,-3 4-3,-7-17-18,4 2-15,4-12-2,3-4-2,6-8-3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6274 1602 2833,'0'0'0,"0"0"240,0-15 177,0 15-225,0 0-192,0 0 208,0 0 192,0 0 96,0 0 16,0 0-31,0 0-49,0 0 0,0 0 48,0 0-192,0 0 1,0 0-33,0 0 16,0 0 128,0 0-144,0 0 128,0 0-160,0 0 161,0 15 15,0-15-208,0 0 48,0 16-16,-15-16 112,15 15-224,0-15 80,0 15 48,0-15-31,0 0-81,0 16-16,0-16-32,0 15 112,0-15-80,0 15 0,0 1 0,0-16-32,0 16 16,15-16 16,-15 15-112,0-15 112,0 15-112,0-15 0,0 0 96,16 0-96,-16 0 80,0 0-80,15 0 0,-15 0 0,0 0 0,0 0 0,15 0-176,-15-15-144,15 15-288,-15 0-1713,0-15-1777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2.67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3511 1762 5651,'0'0'1760,"15"0"433,-15-15-736,0 15-496,0 0-225,0 0-48,0-15-128,0 15 129,0 0-257,0 0 64,-15-16 64,15 16-175,0 0 79,-16 0-96,16-15 16,-15 15-16,15 0-160,-15 0 1,15 15-65,0-15 0,-16 0-80,16 16 16,-16-16-80,16 15 64,-15 0-64,15-15 0,0 16 0,0 0 0,0-1 64,0 0-64,0-15 0,0 16 0,0-16 0,15 15 0,-15-15 0,16 0 0,0 0 80,-16 0-80,15 0 48,-15 0-48,15 0 64,-15 0-64,0 0 64,16-15-64,-16 15 0,0-16 64,15 1-64,-15 15 0,0-15 64,0-1-64,0 16 0,15-16 64,-15 1-64,0 15 64,0 0-64,0 0 80,0 0-16,-15 0-64,15 0 0,0 0 64,0 15-64,0-15 0,0 16-64,0 0 64,0-1 0,0-15 0,15 15 0,-15 1 0,0-16-64,15 15-144,-15-15-96,16 15-192,-16-15-369,15 0-111,-15 0-337,15 0-528,-15 0-1168,16-15-1777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6259 1557 6643,'0'-15'2113,"0"15"304,15-16-1889,-15 16 33,0 0-65,16 0 16,-16 0-144,0-16 0,15 16-63,-15 0-33,0 0-80,0 0-192,0 0 96,0 0-96,15 16 0,-15-16 0,0 0-96,0 0-96,0 16-176,0-16-129,0 0-175,-15 15-1777,15-15-1937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94 100 50,'6'-15'29,"-4"-5"-4,5 6-4,-7-3-3,6 8-5,-6-5-3,0 14 1,2-12-3,-2 12 0,0 0-3,0 0 0,0 0-3,0 0 1,-4 10-2,0 5 0,3-1-1,-3 9 1,2 7-1,-2 1 1,-2 8-1,1 4 1,-1 3-1,0 2 1,-3 2-1,3 1 1,-5-7-1,4 2 0,-4-5 1,3-4-1,3-6 0,-5-5 0,6-6 0,1-7 0,1-4 0,2-9 0,-2 8 0,2-8 0,0-3 1,0 3-1,5-22 1,1 8 0,4-3-1,1-4 0,2-3 0,3-1 1,1-1-1,4-1 0,0 7-1,-1 1 1,-3 3 0,2 5-1,-8 3 1,2 4-1,-1 4 1,-5 4 1,1 7-2,-1 0 2,-4 6 0,3 1 0,0 2 0,-4 1 0,-2 1 0,2-3 0,-2 0 1,0-2-1,0-4-1,-2 0 1,0-4-1,2-9-1,-4 12-1,4-12-4,0 0-7,0 0-25,8 2 1,-8-2-5,13-8-3,-2-1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92 24 91,'0'0'38,"2"-12"-2,-2 12-18,0-11-7,0 11-3,0 0-1,0 0-3,0 0-1,-5 8-1,1 3 0,2 2-1,-2 4 1,-1 2-1,-5 2 0,4 8 0,-5 1 1,3 10-2,-1-1 1,-2 4-1,3-4 0,2 2 0,3-3 0,1-3 0,2-3-1,0-11 1,3-4 0,5-2 0,5-6 0,1-5 0,3-3 0,-2-1 0,4-9-1,2-4-2,1 3-4,-3-13-8,0 5-22,-7-3 0,-1 1-5,-9-1-1,-2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75 103,'0'0'37,"-12"-1"-1,12 1-24,14-12-2,4 7-4,2-2-1,3 1-2,7-3 0,-4 1-3,5 1-2,-3 1-6,4 6-27,-10-8-1,2 8-4,0-4-4,-3 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32 78,'0'0'35,"-10"0"1,10 0-19,0 0-4,0 0-5,0 0 0,0 0-3,0 0-1,15-8-2,-2 5 1,2-1 0,3 3-1,1-5 0,2 4 0,0-1-1,-2 2 0,1-2 0,-3 3 0,-1 0-1,-3 0-2,-1 3-4,-12-3-6,16 3-24,-16-3-1,7 9-4,-7-9-3,-7 10 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38 108,'0'0'37,"0"0"-3,9 1-21,-1-1-6,7-2-1,-2-2-2,6 2-1,0 0 0,2-1-2,2 0 1,-3 0-2,1 0-3,-4-2-5,10 5-26,-12-3-3,4 0-3,-10 0-3,5 0-2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26 6,'0'0'14,"0"0"-3,4-7-2,-4 7-3,0 0-3,0 0-7,0-10-3,0 10-1,0 0-2,0 0 1,5-10-1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5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246-3 30,'2'-10'32,"-2"10"-5,0 0-4,0 0-6,0 0-5,0 0-4,0 0-2,-5 5-3,1 8 1,-6 5-1,3 9-1,0 5 2,-4 6-1,3 7 0,-5 5 0,0 3 0,1 4 0,-2-3 0,-3 1 0,2-1-1,-2-2 0,5-5 0,-5-1 0,3-6 0,-1-4 0,7-4-1,-2-5 0,3-6-1,3-3 1,0-8-1,0-1 1,4-9-1,0 0 0,0 0-2,0 0-2,6-5-15,-2-11-16,2 0-3,-1-9-2,5-2-4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237 129 52,'0'0'33,"0"0"0,0 0-19,0 0-3,0 0 0,0 0-1,4-10-2,-4 10-1,3-14-2,-3 14 0,4-16-1,-4 5-1,0 2-1,0 0 0,-5-1 0,-1 2 0,-6 0 0,3 4-1,-6 1 0,0 3 0,0-3 0,1 3 0,-3 3-1,0 3 1,0 3-1,0 4 0,-2 2 0,2 4-1,4 0 2,-2 2-1,3 2 0,5 2-1,3-3 1,4 2 0,2-3 0,7-2 0,6-4 0,2-2 0,8-3 1,5-7-1,-1-3 1,5-4-1,2-7 1,0-3 0,-4-4-1,2 0 1,-5-3-1,-5 1 1,-5 2 0,-7-5 0,-7 3 0,-5-2 0,-9-1 0,-8 2-1,-6 0 1,-5 3-1,-6 2 1,-2 4-1,0 8 0,0 4-2,5 10-6,-3 3-28,11 2-2,1 2-3,6-5-4,5-1-3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163 25 41,'0'0'35,"6"-12"-9,-6 12-3,0 0-4,0-13-6,0 13-3,0 0-1,0 0-3,0 0-1,-6 7 0,6-7-2,-15 19 0,2-2-2,1 4 1,-3 3 0,0 5-1,-4 3 1,4 2-1,1 2 0,1-1 1,2 3-1,3-5 0,3 3 0,-1-1 1,4-6-1,2-2 0,0-2 0,0-1-1,2-5 1,5-3-1,-3-1 0,2-6 0,1 0 0,-7-9 0,14 11-1,-14-11-3,19 3-5,-19-3-28,21-7 0,-10-5-5,2 1-2,-1-7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103 16 91,'0'0'38,"2"-16"-4,-2 16-17,0 0-10,-4 8 0,-2 6-2,-1 12-3,1 3 0,0 6-1,-1 6 1,-1 7-1,0-2 1,-3-1-1,0-3-1,3-8 1,1-4 0,-1-6-1,2-8 0,6-16 0,-4 11 1,4-11-1,2-8 1,2-6-1,4 0 1,3-6-1,0-1 0,1 0 0,3 0 0,0 1 0,-2 3 0,3 2-1,-3 6 1,2 7 0,-4 2 0,3 2 1,-7 10-1,3 4 1,-7 2 0,1 4 0,-4 1-1,0-1 2,-2 0-2,-1-2 0,-7-3 1,6-4-2,1-4 0,3-9-5,-4 13-3,4-13-24,0 0-4,0 0-4,4 0-3,-4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6273 1809 3890,'0'0'736,"0"0"289,0 0-177,0 0 64,0 0-95,0 0-33,0 0-192,0 0 177,0 0-321,0 0 112,0 0-240,0 0 1,0 0-1,0 0-128,0 15 32,0-15-32,0 0-96,0 16 128,0-16-128,0 15 96,0 1-32,0-1-64,-15 0 96,15 1 17,0 14-113,0-15 0,-16 1 0,1 15-96,-1-16 80,16 0 32,-15 1-32,15-1-80,0 0 96,0-15 0,0 16-96,0-1 80,0-15-80,0 0 80,0 15-80,15-15 0,1 0 96,-16 15-96,15-15 0,1 0 0,-1 0 0,1 0 0,-16-15-96,15 15-64,-15 0-224,0 0-65,0-15-319,15 15-785,-15 0-1104,0-15-1041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94 0 104,'0'0'37,"0"0"-1,0 0-26,0 8-1,0 4-4,-3 1-1,-5 6-2,1 3 0,-2 6 0,0 1 0,-3 5 0,1-1-2,0 4 1,4-1-1,-3-5 0,7 1 0,-1-3 0,4-6 0,0-5-1,2-2 0,-2-16-1,17 10-2,-9-10-3,11 0-11,-6-10-19,4-6-1,-8-4-4,2-1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24 37 99,'-13'0'37,"2"0"-1,11 0-23,0 0-4,9-1-3,6-4-2,6 0-3,2 1 0,2 0-1,5 1-2,-2-5-8,5 8-27,-5-4 0,2 4-5,-7-3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34 85,'0'0'38,"0"0"-1,0 0-12,0 0-17,8 0-2,5 0-1,-4-4-2,5 0 0,3-1-2,0 2-2,3 2-4,-2-4-8,2 3-24,-3-1 0,2-1-4,-5 1-4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30-2 102,'12'0'38,"-12"0"0,0 9-23,0-9-6,0 17-3,-10-4-3,10 5 0,-4 4-2,1 2 0,-5 1-3,2 1-4,6 6-24,-5-9-8,3-4-2,-2-6-2,4-13-3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39 0 70,'0'0'35,"0"0"0,0 0-18,0 0-4,12 13-3,-12-13-3,17 20 0,-10-9-2,7 8 1,-1 1-2,2 2 0,-2 3-2,3 6 0,-7 0 0,8 3-1,-6 1 0,-1 2 0,-1-1-1,-3-2 1,-4-1 0,-2 1-1,0-2 1,-2-1-1,-11 1 0,5 2-1,-9 1 2,0 0-1,-2 2 0,-2-2-1,1-2-1,-1 0-1,6 2-8,-4-7-27,3-5-1,5-5-5,0-5-2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35 23 41,'-16'0'36,"16"0"-10,-9 0-1,9 0-5,-10-3-5,10 3-3,0 0-4,0 0-2,0 0 0,0 0-2,0 0-1,14-2-1,1 2 0,2 0 0,4 0 0,1-1 0,3-1-1,2 0 0,-1-4 0,-3 5-1,-4-2 0,0 3 1,-6 0-1,-3 0 0,-10 0-1,13 0-1,-13 0-3,7 4-5,-7-4-27,0 0 0,0 0-3,0-7-3,0 7 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55 1 99,'0'0'36,"-9"5"-1,9 5-23,-6 2-3,6 5-3,-4 0-1,2 6-2,-5-1 1,3 3-1,-2 0-2,4-2 1,-7-1-3,7-2-1,2 3-10,-4-5-25,4-2-1,0-16-3,2 12-3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0 93,'0'0'36,"-9"5"-4,9 3-22,6 1-3,1 3-3,-1 1 0,7 3 1,0 0-2,-1 3-1,5-4 0,-6 4-1,1-1-3,-3-4-4,1 4-29,-3-9 0,-7-9-2,0 0-3,11 4-2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305-1 113,'-14'0'38,"5"13"-3,-14 1-24,4 4-5,-7 1-2,-1 6-2,-5 0-1,3-3-2,-1 5-5,4-7-24,5 0-7,0-6-2,6-1-2,2-8-4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36,'-15'-7'36,"15"7"0,0 0-12,-10-11-5,10 11-6,0 0-2,0 7-3,0-7-2,4 19 0,2-4-2,5 8 0,2-1 0,1 4-1,3 1 0,2 2 0,-2-2-2,0 1 1,0 0-1,-6-5 0,3-1-1,-1-2 0,-6-1 1,3-4-1,-4-2 0,-3-3 0,-3-10 0,10 10-1,-10-10-1,0 0-5,11 0-18,-9-5-11,0-6-2,4-5-3,-4 0-1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6143 1955 5298,'0'0'1345,"0"0"640,0 0-240,0 0-1057,0-15-48,0 15 1,15 0-33,-15 0 0,0 0 49,16-15-177,-1 15-128,1 0 80,-1 0-288,0 0 16,16 0 48,-15-15-112,-1 15 0,16 0-96,-15 0 0,-1 0 0,1 0-96,-16 0-288,0 0 160,15 0-288,-15 0-240,0 0-193,15 0-1728,-15 0-1713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337 4 101,'-9'-7'35,"-1"10"0,-9 5-23,8 11-1,-10 0-4,-4 6-2,-1 3-1,-6 4-1,5 1 0,-5 1-1,3 1-1,-1-5 0,9-4-2,0-4-1,10-1-2,-2-11-7,13-2-26,0-8 1,7 0-5,7-4-1,3-5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0 131,'0'0'39,"0"0"-3,0 0-27,0 0-2,0 10-2,0 0-2,-3 6-2,-5 0 1,0 5-2,1 7 2,-1 0-2,-3 4 1,3 4-1,-3-1 0,5 4 1,-1-1-1,5-3 0,-2-1 0,4-3 0,0-7 0,0-7 0,2 0 0,2-7 0,-4-10 0,19 5-1,-10-5 1,1-1-2,5-3 0,-4-6-4,2 2-4,-5-6-22,1 6-6,-7-9-3,-2 6-2,0-6-1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8 120,'0'0'38,"0"0"-1,0 0-27,4-1-3,9 1-2,2-4-2,4 3-2,4 1-2,0-3-6,7 3-29,-3 0-2,-3 0-1,3 0-5,-4 0-1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18 62 36,'0'0'37,"0"-13"0,-1 6-14,1 7-4,0 0-5,0 0-2,-2-9-5,2 9 0,0 4-3,0 7-1,-4-1 0,4 9-1,0 1 1,0 9-1,0 3 0,0 7 0,0-1 0,0 3-1,0-2 1,0 3-1,0-6 1,0-1-1,0-6 0,0-3 0,0-7 0,0-1-1,0-5 1,0-4-1,0-9 1,0 0 0,7 10-1,-7-10 1,0 0 0,12-5 0,-5-3 0,0-6 0,3 1-1,1-8 1,5-3-1,-1-1 0,7 0 0,1-1 0,-1 5-1,-3 6 1,-3 3-1,1 7 0,-2 5 0,-1 10 1,-4 8 0,-1 8-1,2 5 1,2 3 1,0 0-1,-3 0 0,8-3 1,-3-5 0,-1-4 0,-1-11 0,6-7 0,-1-7 0,-1-10 1,2-10 1,-1-9-2,2-7 0,-4-13-1,4-5 0,-2-8 0,1 3 1,-4 1-2,-2 3 1,-5 10-1,2 5 0,-4 13 0,-2 10-2,-4 20-4,0-14-11,0 14-22,-4 7-1,2 2-5,2-9-2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17 119 59,'-6'-12'37,"6"12"-1,0 0-15,-11-12-6,11 12-1,0 0-4,0 0-4,0 0-2,0 10 0,0 3-2,2 9 0,0 6-1,0 10 1,-2 7-1,5 5 0,-5 4 0,0-1 1,0-3 0,0-4 0,0-6-1,0-7 1,0-9 0,2-9-1,2-6 2,-4-9-2,15 0-1,-5-4 0,3-10 0,-3-7 0,5-4-1,0-7 1,0-1-1,-2-2 1,2 3 0,-3 4-1,-3 9 1,1 9-1,-10 10 1,7 15 0,-3 8 0,-4 8 1,4 4-1,2-2 1,-1-6 1,1-1 0,7-8-1,0-9 1,5-9 1,-1-4-2,-2-10 2,6-8-1,-2-7 0,7-10-1,-3-12 1,3-3-1,-1-7-1,7 1 1,0-2-1,-1 5-1,-3 8-1,-5 7-3,-2 20-14,-16 7-20,-5 15-2,-2-8-3,-13 8-5,-4 8-2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23 36,'2'-12'36,"-2"12"-3,0 0-8,0-11-7,0 11-4,0 0-3,0 0-5,0 0 0,0 0-3,-9 15 1,9 3-2,0 5 0,0 6-1,0 5 0,0 6 1,3 0-1,3 0 0,0-2 0,1-5 0,5-6 0,1-11 1,-2-3-1,5-11 1,-1-3-1,2-10 1,0-8 0,-2-1-1,0-2 0,0 1 0,-1-7 0,-3 4 0,-4 2-1,-1 6 0,-2 0 0,-2 4 0,-2 12 0,0 0-1,0 0 1,0 10 0,-2 12 1,0 4-1,0 10 1,-2 9-1,-1 5 2,-1 1-1,0 4 0,-3-2 1,-1-1-1,-3-7 1,-2-6 0,0-3-1,-8-11 1,0-5 0,-1-3-1,-1-8-1,0-5 0,1-2 0,3-2-2,2-6-1,4 0-6,3-11-14,11 7-16,-1-4-1,4 4-3,7-1-4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0 108,'0'0'37,"0"0"-2,0 0-21,0 0-5,-5 0-2,5 0-3,-6 14-1,4-1 0,0 5-1,0 4-1,-2 4 1,1 4-1,-5 3 0,2 2 0,-1 2 1,-3-3-1,5-4 0,1-2 0,-2-5 1,6-2-1,0-6 0,10 0-1,1-9-1,6 0-2,4-2-4,-4-4-25,6 0-7,-4-9-2,-2 0-3,-8-4-2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 95 84,'0'0'35,"0"0"-1,-12-7-13,12 7-12,8-12 1,1 8-4,3-7 0,3 2-2,-2 0 0,4 0-1,2 3-1,0 0 0,-4 5-1,2-2 0,-3 3 0,1 0-2,-2 0-2,-4 0-7,8 0-26,-3 0-2,1-1-2,-4-4-5,4-7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16 24,'-9'-5'30,"9"5"0,0 0-7,-12-4-7,12 4-2,0 0-3,0 0-2,8 0-1,3 0-1,3 0 0,6 0 0,3 0 0,8 0-1,1 0-2,4 0 0,0 0-1,0 0-2,-2 0 0,-6-1 0,-3-1 0,-2 1-3,-10 1-1,-4-2-5,1 4-21,-10-2-7,0 9-1,-8-4-3,1 3-2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8 113,'0'0'37,"0"0"-3,4 0-22,7-1-5,8 0-3,4-1 0,0 1-2,5-1-1,6 2-1,-3 0-3,-1 3-9,-2 1-24,1-4-1,-3 0-3,-1-1-6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6304 1947 5779,'0'0'1760,"0"0"433,0 0-1216,16 0-305,-16 0 97,0 0-161,0 0-96,0-15 32,15 15-47,1 0-33,-16 0-192,15 0-16,0 0 0,-15-15-192,15 15 96,-15 0-48,16 0-16,-16 0 0,15 0-192,-15 0-112,15 0-16,-15 0-208,0-16-192,0 16-241,0 0-1712,0 0-2129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32 109,'0'-20'38,"0"20"-3,-2-13-24,2 13-4,0 0-2,-11 0-2,5 7-2,2 7 0,4 2-1,0-1 0,0-1 0,0 2 1,0-3 0,10-2 0,1-6 0,2-2 0,1-3 0,3-4 0,2-5 0,0-1 0,-1-3 0,-2 1 0,1-2-1,-6 3 1,-1 4 0,-10 7-2,7-6 2,-7 6-1,2 16 0,-2 8 0,0 13 0,-2 5 1,-4 10-1,1 2 2,-7-1 0,3 1 0,-8-3 0,-2-12 1,-2-8-1,-4-11 0,1-8 0,-1-6-2,1-6-1,-3-5-2,6-1-9,-3-7-28,10-2 0,1-5-4,5 2-4,5-7-1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257 57 34,'4'-16'28,"0"2"-4,-4 0-2,0 14-4,2-14-1,-2 14-7,0 0-1,0 0-1,-6 12-4,2 11 0,-5 2-1,3 10 0,-4 9 0,-1 10 1,0 1-1,-2 7 1,-2-1-1,0 2-1,-2 0 0,2-2-1,-4-5 1,2-2-2,0-7 1,-1-4 0,4-3-1,5-7 1,-2-7-1,3-8 1,4-1-1,-3-4 1,5 0-1,-2-6 0,4-7-1,-4 9 0,4-9-3,0 0-5,0 0-28,0-8-2,4-5-2,-2-8-3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408 131 65,'0'0'37,"8"-13"-2,-8 13-18,4-19-4,-4 19-1,0-18-4,0 7-1,-4-1-2,-2 1 0,-1-1-2,-5 4 0,-1-3-1,-5 5 0,-3 1-1,-5 2-1,-3 3 0,-4 1 1,1 7-1,-4 5 0,-1 1 0,3 6-1,3 7 1,2-5 0,6 5 0,8 0-1,6 2 2,7-2-2,2 0 1,11-5 0,10-7 0,10-2 0,5-3 0,6-7 0,4-3 0,4-8 0,-2-4 1,1-5-1,-4-4 0,-5 2 1,-8-4-1,-5 3 2,-8-2-2,-7-3 1,-8 4-2,-6-2 3,-12 1-2,-3 5 1,-5-2-1,-2 5 0,-5 0 0,5 9-1,0 5-2,3 0-2,6 14-10,4-2-24,7 2 0,0 0-4,4 0-2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286 8 86,'0'0'38,"0"-11"-2,0 11-18,-3-3-7,3 3-3,-21 9-2,6 4-3,-4 6-1,0 6 0,-4 8 0,-2 8-1,-3 5 0,1 5 1,5 4-1,-5-1 0,8 1 0,2-2 0,8-5 0,3-4 0,0 1-1,6-14-1,4-2-1,4-5-1,1-4-6,1-11-27,9-2-3,-4-7-4,4-13-1,0-2-1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20 100,'0'-11'38,"0"11"-1,-3-9-26,3 9-2,-4 11-3,0 10-2,0 6-2,-5 5 0,3 9 0,-3 4 0,-3 6 0,-3 1 0,2-3-1,1-3 0,-3-8 0,4-6 0,1-7 0,3-6-1,3-10 1,4-9 0,0 0 0,10-4 0,-3-12-1,8 2 2,0-8-2,1 0 0,3-2 0,-2 5-1,-2-1 1,2 6 0,-4 4-1,-5 2 0,-8 8 1,13 0-1,-9 9 1,0 6 0,-4 1 0,0 2 0,0 4 0,0 0 0,0 0 0,-4-1-2,2-1-4,-2-10-9,4 3-24,0-13 0,0 15-4,0-15-3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0 114,'0'0'39,"0"0"0,-4 5-26,2 7-7,-5-2-1,1 5-3,-4 2 1,1 7-2,-4 5 0,-1 2-1,1 8 1,0-3-1,0 4 0,1 0 0,1-1 0,3-8-1,3-5 1,3-5 0,2-4 1,7-7-1,1-6 0,9-4-2,4-4-2,0-7-6,7-5-27,-7-1-2,2-4-4,-12-4-2,0 5 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45 114,'0'0'38,"0"0"-6,0 0-22,7-7-5,11 6-2,2-2-2,3 2-2,4 1-6,-1-3-29,3 0-1,1-5-2,-5 0-4,-3-3 3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1 111,'0'0'38,"7"3"-1,5 5-27,-12-8-4,15 25 0,-4-8 0,3 10-2,-4 3 0,3 10-1,-3 4 0,1 5-1,-5 4 0,-6 2-1,0 3 0,-6-5-1,-7 7-2,-8-8-5,1 5-32,-6-10-1,-7 2-3,-6-9-4,5-4-4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0 137 59,'2'-8'32,"-2"8"-8,2-10-4,-2 10-5,0-9-4,0 9-2,0 0-3,0 0-1,0 0-2,7 11 0,-7 5-1,4 8 0,-2 9 0,0 4-2,2 11 1,-1 5 0,-3 3 1,0 1-2,0-2 1,0-7 0,0-9 0,0-7 0,0-11 1,0-6 1,0-15-1,0 0 0,8-1 0,0-14 0,-1-5 0,3-7-1,3-5 0,2-3 0,-4-4-1,5 4 0,-3 4 0,-4 9 0,3 10-1,-3 9 1,1 14-1,-5 13 0,7 9 1,-5 4 0,5 2-1,-1 1 2,0-7-1,-1-4 2,3-9-1,0-8 2,3-12-1,-1-2 1,2-16 0,2-4 0,0-10 0,0-6-1,0-9-1,-1-11 0,1-5 0,-2-3-1,1 2 0,-1 3 0,-4 6-3,-2 8-5,6 12-24,-11 10-10,0 8-2,-6 6-4,0 11-3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6413 1833 5458,'0'0'1489,"0"0"832,0 0-656,0 0-897,0 0-127,15 0-33,-15 0 0,0 0-160,0 15 49,0-15-129,0 16-112,15-16 96,-15 15-208,0 0 224,0 0-112,0 1-176,0 14 161,0-14-97,-15 0-144,15-1 80,0 0-80,0 0 80,-15 1-80,15-16 0,0 15-80,0 0 0,0-15-64,0 0-177,0 0-303,0 0-32,0 0-305,0 0-1776,0 0-2033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0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6689 1664 4626,'0'0'1153,"0"0"319,0 0-367,0 0-305,0 0-224,0 0 65,0 0-193,0 0 0,0 0-240,0 0 128,0 0 1,0 0-145,0 0 112,0 15 0,0-15-96,0 16 80,0-16-96,15 15 64,-15 0-16,0-15-63,16 16 15,-16-1 0,0 1-16,15-16 0,0 15-96,-15 0 96,16-15-80,0 16-16,-1 0 0,-15-1-80,15 0 64,1-15-64,-16 16 0,15-1 0,-15-15 0,0 16 0,0-16 0,15 15 0,-15-15-64,0 0-192,0 15-176,0-15-128,0 0-113,0 0-1904,0-15-2129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6912 1647 5651,'0'0'1600,"0"-15"753,0 15-144,0 0-1488,15 0-209,-15 0 0,0 0 64,0 0-15,0 0-129,0 0 0,0 15 0,-15-15-96,15 32 49,0-17 79,-15 0-96,15 16 80,-16-1-80,1-15-15,-16 16-65,15-16-160,1 17 64,-15-17-128,14 15 0,1-14 0,0-1-64,15 0 64,-16 1-64,16-1 0,-15 0-64,0 1-64,15-16 0,-16 15-128,0-15-321,16 0-63,0 0-272,-15 0-257,15 0-1776,0 0-2562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69 11,'0'0'17,"0"0"2,0 0 3,0 0-3,0 0-2,-4-9-1,4 9-3,0 0-2,0 0-2,0 0 0,10-2-1,-10 2-1,20-5-2,-6 1 1,3 3-1,2-1-1,0 1-2,-2 1 0,2 0 0,-6 0-2,4 0 1,-6 0-1,-1 0 1,1 0-1,-11 0 1,10 0-1,-10 0 0,0 0-2,11-8-3,-11 8-9,0 0-19,0-9-2,0-1-3,0 10-2,-2-18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6920 1555 4786,'0'0'1137,"0"0"351,0 0-543,0 0-145,0 0-352,0 0 81,0 0-65,-15 0 0,15 0-144,0 15 112,0-15 17,0 16-65,0-16-80,0 15 16,-16 1-32,16-16-32,0 15 64,0 0-239,0 1 111,0-16-96,0 15-16,-15-15 32,15 0-32,0 15-80,0-15 0,15 15 0,-15-15 0,0 0-80,0 0-208,0 0-113,0 0-239,16 0-1249,-16 0-832,0-15-737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9 78,'0'0'34,"-10"-10"-1,10 10-18,0 0-2,0 0-4,-9 1-2,9 9-1,-6-2-2,4 7-2,-3 3 0,-1 3 0,0 1 0,2 3 0,-1-2-1,1 2 0,2-6-1,2 0 0,-2-5 0,2 0 0,0-5-3,0-9-4,0 0-24,0 0-5,8 1-1,-4-6-2,5-5-4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9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37 83,'0'0'34,"4"-12"-1,-4 12-20,2-11-1,-2 11-4,0 0-2,12-11-1,-3 11-2,-1-3-1,3 3 0,-2 3-1,3 2 1,-1 3-1,-3 4 0,1 1 0,1 4 1,-7 0-1,1 0 1,-2 2-1,-2-1 0,0 2 0,-6-3 0,1 1 0,-7 1 0,3-2 0,-6 2-1,3-5 1,1 2-1,0-1 0,-3-2 1,7-2-1,1-4 0,6-7 0,-9 15 0,9-15 0,-2 8 0,2-8 0,4 6 1,5-4-1,2 0 1,5-2 0,-3 2 0,4-1 0,0 0-1,-4-1 1,2 0-1,-1 3-1,-5-3-1,2 2-5,-11-2-25,18 0-4,-18 0-3,15-5-2,-6-3-5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66,'0'0'35,"0"0"-2,-8-4-13,8 4-10,-6 10 1,6 6-3,0 1-4,0 6 1,4 1-2,-2 5 0,-2-1-2,0 1 1,0-2-1,0-10-3,0-1-2,0-16-8,2 8-21,-2-8-3,11-4-1,-1-8-3,-1-6 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67,'0'0'34,"-8"3"-1,8-3-19,-9 19-2,1-6-1,4 6-3,-1 4-3,-1 2-1,0 0 0,3-1-2,1 1-1,2-4 0,0-5-2,0-5-2,5-1-12,-5-10-17,15-1-4,-3-11-1,-1-7-4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27 7,'0'0'24,"0"0"-1,-2-9-3,2 9-2,0 0-3,0 0-3,0 0-2,-2-11-2,2 11-1,0 0-2,0 0-2,0 0 0,0 0-2,0 0 2,8 0-1,-8 0 1,15 5-1,-7-3 0,7 4 2,0-5-2,2 0 1,-4-1-1,6 0-1,2 0 0,-4 0 0,-2-4-2,-3 0-3,-3 4-15,-9 0-13,0 0 0,2-14-4,-2 14-2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28,'0'0'30,"-8"3"-2,8-3-10,-6 16-7,6-7 0,0 2 1,0 7-1,-2-4-3,2 6-2,-1-2-1,-1 1 0,0-1-1,2 0-2,-2-2 0,2-6-2,0 2-1,0-12-4,0 13-16,0-13-11,7-5-3,1-9-2,2-5-1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6889 1493 5651,'0'0'1888,"-15"-15"706,15 15-193,0 0-1569,0 0-192,0 0-63,0 0-113,0 0-32,0 0-288,0 0 128,0 0-176,15 0 0,-15 0-96,0 15-96,0-15-272,15 0 144,-15 14-304,0-14-337,0 0-1760,0 0-2257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66,'0'15'35,"-5"-2"-3,-3 10-8,-7 1-17,5 4 0,-1-3-1,3 5-1,-1-1-2,-1-2 0,9-3 0,1-6-2,-2 0-1,2-10-4,3 4-8,-3-12-19,18 4-4,-18-4-3,13-8-2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5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40,'0'0'33,"0"0"-2,0 0-12,0 0-7,0 0-1,0 0-3,9-3-2,-9 3-1,19-1 0,-8-2-2,5 3 0,-1-5 0,2 3-1,-4-4-1,4 4 1,-4-5-1,-5 0-1,5 3-4,-13 4-7,6-10-21,-6 10-2,0-15-1,-6 6-3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70,'0'0'34,"-7"9"0,7 6-20,0-3-5,0 7 0,0-1-3,2 4-2,0 1-2,0 0 0,-1 0-2,-1-6-4,2 1-10,-2-6-17,0-12-3,12 0-3,-5-9-1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59-1 92,'0'14'33,"-8"-1"1,0 8-25,-1 0-2,-1 7-1,1 0-1,1 5 0,5-4-2,1 4-1,0-3-2,2-6-1,0-1-7,0-9-13,0-4-12,0-10-4,7 2-1,1-8-3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49 2,'-8'-1'30,"8"1"3,-10-3-12,10 3 1,0 0-6,0 0-2,0 0-4,0 0-4,0 0-1,8 0-1,2-2-2,5-2 1,0-1 1,4 3-1,-4-3 0,4 3 0,0-2-1,-2 2-1,-4 1 0,2-3 0,-5 4-2,-10 0-2,17 0-11,-17 0-18,13-3-2,-13 3-3,8-10-3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14 122 66,'1'9'36,"-1"-9"-1,0 0-19,0 0-5,0 0 1,4-9-5,0 0-3,4-2-2,-5-3 0,5 1-2,-2-5 0,-3 5 1,1-1-1,-2 3 0,-2 2 1,0 9-2,0-10 1,0 10 0,0 0 1,-4 17-1,1-2 1,-3 6-1,2 7 1,-2 3 0,1 4 1,-1 1-1,0 4-1,3-1 1,-1-3 0,-2-3-1,4-4 1,2-7-1,0-3 0,0-5-2,0-14-2,4 12-21,-4-12-11,9-3 0,-5-8-5,0-3-2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0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6928 1801 5138,'0'0'1217,"0"0"784,0 0-224,0 0-977,0 0-160,0 0 49,0 0-193,0 0 16,0 0-64,0 0 49,0 0-129,-15 15 16,15-15-48,0 0-80,0 16 176,-16-16-176,16 16-15,0-1-81,0-15-16,0 15-64,0 1 80,0 14-80,0-14-16,-15-1 96,15 16-96,0-16 80,-16 1-64,16-1-16,0 1 32,-15-1-32,15 0-64,0-15 80,0 16-80,0-16 0,0 15 0,0-15 0,0 0 0,15 0 0,-15 0 0,16 0 0,-16 15-80,15-15 16,-15 0-240,0 0-144,16 0-257,-16-15-143,15 15-128,-15 0-1826,15 0-2256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1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1,'0'0'22,"0"0"-5,0 0 0,0 0-3,0 0-1,0 0-2,0 0-1,0 0 0,6 0 0,-6 0-1,0 0-3,15 0 0,-15 0-2,17 0 0,-4 1-1,-2-1 0,5 0-1,2 0 1,1 0-1,-2-1-1,1 1 2,-3-2-2,-4-1 0,-1 1-1,-10 2 0,11 0-1,-11 0-1,0 0-4,0 0-4,0 0-16,9-2-7,-9 2 0,8-6-4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3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70 112 17,'-2'9'27,"2"-9"5,0 0-13,0 0-6,0 0 1,0 0-1,0 0 1,0 0-5,7-3-1,-7 3-3,12-14-2,-8 5-3,1-1 1,3-1-1,-3-1 0,-1-1 1,0 3-1,2-1 1,-4 0 0,0 4 0,-2 7-1,0-10 1,0 10-2,0 0 1,0 0-1,0 0 0,0 6 1,-2 5-1,2 2 1,-2 2 0,-2 5 0,2-3 1,0 6-1,0 1 1,-2-2-1,3 1 1,-3-1-1,-2 2 0,4-6 1,0 2-1,-1-6 0,1 0 0,2-5 1,0-9-1,-2 10 0,2-10 1,0 0 0,0 0-1,0 0 1,0 0 0,-14 6 0,14-6-1,-13 0 1,6 0-1,-5-1 0,5 0 0,-5-2 0,12 3-1,-11-1 1,11 1 0,0 0 0,-10 0 0,10 0-1,0 0 1,0 0 0,8 0 0,0-1 1,3-1-1,2 2 0,2 0 0,4-1 0,2 1 0,0-2 0,0 2 0,-2 0 0,0 3-6,-6-3-21,0 0-6,-3 0-3,-10 0-3,11 0 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00:22.87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3579 1716 5298,'0'0'1489,"0"0"736,0-15 32,0 15-1713,0 0-207,0 0-65,0 15-48,0-15 80,15 0 16,-15 16-32,0-1-128,15-15 256,1 15-143,-16-15 15,16 16-112,-1-16-80,0 16-16,0-16 0,0 15-80,-15-15-160,16 15-32,-1-15-272,0 0-209,-15 0-815,15 0-1170,-15-15-1183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4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6797 1910 7123,'0'0'2369,"0"0"289,15 0-1762,-15 0-224,0 0 113,0 0-65,16 0 48,-16 0-191,16 0-33,-1 0-256,0 0 0,1 0-192,-1 0-32,1 0-128,-1 0-176,-15 0-192,15 0-112,1 0-401,-1 0 17,-15 0-1233,15 0-881,-15 0-992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0,'0'0,"0"0,0 0,0 0,0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1:57:46.5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86 50,'5'-14'29,"-3"-3"-4,4 5-4,-6-2-3,5 6-5,-5-3-3,0 11 1,2-11-3,-2 11 0,0 0-3,0 0 0,0 0-3,0 0 1,-4 9-2,1 3 0,2 2-1,-3 4 1,3 8-1,-3 1 1,0 6-1,-1 4 1,0 1-1,0 3 1,-2 3-1,2-2 1,-5-3-1,4 0 0,-4-4 1,4-4-1,1-3 0,-3-7 0,5-4 0,-1-6 0,3-3 0,1-8 0,-2 7 0,2-7 0,0-3 1,0 3-1,5-18 1,0 5 0,3 0-1,2-6 0,1-1 0,4-1 1,-2-2-1,5 1 0,0 3-1,-1 4 1,-2 1 0,1 5-1,-6 2 1,1 4-1,-2 3 1,-3 3 1,1 6-2,-1 1 2,-3 4 0,2 1 0,0 3 0,-3 0 0,-2 1 0,1-4 0,-1 2 1,0-3-1,0-2-1,-1-1 1,-1-3-1,2-8-1,-3 9-1,3-9-4,0 0-7,0 0-25,6 2 1,-6-2-5,12-8-3,-3 1 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79 21 91,'0'0'38,"1"-11"-2,-1 11-18,0-9-7,0 9-3,0 0-1,0 0-3,0 0-1,-4 7-1,0 2 0,3 2-1,-3 4 1,0 1-1,-4 2 0,3 7 0,-5 1 1,4 8-2,-3 0 1,0 3-1,2-4 0,3 2 0,0-3 0,3-1 0,1-4-1,0-9 1,3-4 0,3-1 0,6-5 0,-1-5 0,3-1 0,-1-2 0,4-8-1,0-3-2,3 2-4,-4-11-8,0 4-22,-6-1 0,-1 0-5,-7-2-1,-2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64 103,'0'0'37,"-10"-1"-1,10 1-24,12-10-2,3 6-4,3-3-1,1 2-2,6-2 0,-2 0-3,4 2-2,-3-1-6,3 6-27,-8-7-1,2 7-4,-1-4-4,-2 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27 78,'0'0'35,"-8"0"1,8 0-19,0 0-4,0 0-5,0 0 0,0 0-3,0 0-1,13-6-2,-2 3 1,1 0 0,4 1-1,0-3 0,2 4 0,0-1-1,-2 0 0,1 0 0,-3 2 0,1 0-1,-4 0-2,-2 2-4,-9-2-6,14 3-24,-14-3-1,7 7-4,-7-7-3,-7 9 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5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6943 1909 7700,'0'0'2577,"0"0"16,0 0-1745,15 0-159,-15 0-129,0 0-48,16 0-96,-16 0-64,15 0-111,-15 0-17,15 0-64,0 0 0,1 0-160,-16 0 80,16 0-160,-16 0-160,15 0-225,-15 0-303,15-15-208,-15 15-1794,0 0-2400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32 108,'0'0'37,"0"0"-3,8 1-21,-2-1-6,7-2-1,-1-1-2,4 1-1,0 1 0,2-2-2,2 0 1,-2 1-2,0 0-3,-4-3-5,9 5-26,-10-2-3,3-1-3,-7 0-3,2 1-2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21 6,'0'0'14,"0"0"-3,3-6-2,-3 6-3,0 0-3,0 0-7,0-8-3,0 8-1,0 0-2,0 0 1,5-8-1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5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210-3 30,'2'-8'32,"-2"8"-5,0 0-4,0 0-6,0 0-5,0 0-4,0 0-2,-5 4-3,2 7 1,-5 5-1,2 7-1,0 5 2,-4 4-1,3 7 0,-4 3 0,1 4 0,0 3 0,-3-3 0,-1 0 0,1-1-1,-2 1 0,4-6 0,-3 0 0,3-6 0,-2-3 0,5-4-1,1-4 0,0-5-1,4-3 1,0-6-1,-1-1 1,4-8-1,0 0 0,0 0-2,0 0-2,5-4-15,-2-10-16,2 0-3,0-7-2,2-2-4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202 111 52,'0'0'33,"0"0"0,0 0-19,0 0-3,0 0 0,0 0-1,3-9-2,-3 9-1,3-11-2,-3 11 0,4-15-1,-4 6-1,0 1-1,0 0 0,-5 0 0,0 1 0,-5 1 0,2 2-1,-5 1 0,1 3 0,-1-2 0,2 2 0,-4 2-1,0 3 1,1 3-1,-1 3 0,-1 2 0,1 3-1,4 1 2,-2 1-1,3 2 0,4 1-1,2-2 1,4 2 0,2-3 0,6-2 0,5-2 0,2-3 0,6-3 1,5-6-1,-2-2 1,5-3-1,1-7 1,1-2 0,-3-3-1,1 0 1,-5-4-1,-3 2 1,-4 2 0,-8-5 0,-4 3 0,-5-2 0,-8 0 0,-6 0-1,-6 1 1,-4 2-1,-5 2 1,-2 4-1,0 7 0,1 3-2,4 9-6,-3 2-28,9 2-2,1 1-3,6-3-4,3-2-3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139 21 41,'0'0'35,"5"-10"-9,-5 10-3,0 0-4,0-11-6,0 11-3,0 0-1,0 0-3,0 0-1,-5 6 0,5-6-2,-13 16 0,2-1-2,1 3 1,-3 3 0,0 4-1,-3 2 1,3 2-1,2 2 0,-1-1 1,3 2-1,2-4 0,2 3 0,1-2 1,2-4-1,2-1 0,0-3 0,0 0-1,2-5 1,4-2-1,-3-1 0,2-5 0,2 0 0,-7-8 0,11 9-1,-11-9-3,16 2-5,-16-2-28,18-6 0,-8-4-5,1 0-2,-1-5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86 14 91,'0'0'38,"2"-14"-4,-2 14-17,0 0-10,-4 7 0,0 5-2,-3 10-3,2 3 0,1 5-1,-3 5 1,1 6-1,-1-3 1,-1 1-1,-2-3-1,4-7 1,-1-3 0,1-5-1,1-8 0,5-13 0,-3 10 1,3-10-1,1-7 1,3-5-1,2 0 1,4-5-1,-1-1 0,0-1 0,4 2 0,0 0 0,-2 2 0,2 2-1,-2 6 1,2 5 0,-5 2 0,4 2 1,-6 8-1,2 4 1,-5 1 0,1 4 0,-4 1-1,0-1 2,-2-1-2,-1-1 0,-5-2 1,4-4-2,1-3 0,3-8-5,-3 11-3,3-11-24,0 0-4,0 0-4,3 0-3,-3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6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81 0 104,'0'0'37,"0"0"-1,0 0-26,0 7-1,0 3-4,-3 1-1,-4 5-2,1 3 0,-2 5 0,0 1 0,-2 4 0,1-1-2,0 3 1,2-1-1,-1-3 0,5 0 0,0-2 0,3-5 0,0-5-1,1-1 0,-1-14-1,15 9-2,-7-9-3,7 0-11,-4-9-19,4-5-1,-7-3-4,1-1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21 32 99,'-11'0'37,"1"0"-1,10 0-23,0 0-4,8-1-3,5-3-2,5-1-3,1 2 0,2 0-1,5 1-2,-1-6-8,2 8-27,-2-3 0,1 3-5,-7-3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28 85,'0'0'38,"0"0"-1,0 0-12,0 0-17,6 0-2,6 0-1,-4-4-2,3 2 0,4-3-2,-1 3-2,4 1-4,-3-4-8,3 4-24,-4-1 0,2-2-4,-4 2-4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26-2 102,'10'0'38,"-10"0"0,0 8-23,0-8-6,0 15-3,-8-4-3,8 4 0,-3 3-2,-1 3 0,-2 1-3,1 0-4,5 5-24,-5-7-8,3-4-2,-1-5-2,3-11-3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6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7035 1840 7251,'15'-15'2481,"1"15"129,-16 0-1506,15 0-335,0 0-17,1 0-160,-16 0 96,15 0-223,1 0-65,-16 15-176,15-15-16,-15 16-64,15-1-48,-15 0-32,0 1 80,0-1-64,0 1 0,0-16-16,-15 15 0,15 0 16,-15 1-80,-1 0 0,1-1 64,-1-15-64,1 15 80,0 1-15,-1-16 15,16 15 48,-15-15-48,15 16-16,0-16 80,0 0-80,0 0 16,0 0 32,0 15 16,0-15 0,15 0 80,-15 0-80,16 0 0,-1 15-64,0-15 96,1 0-96,-1 0-16,1 0-96,-1 0-112,0 0-160,1 0-272,-1 0-385,-15 0 1762,0-15-3859,15 15-2896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34 0 70,'0'0'35,"0"0"0,0 0-18,0 0-4,10 11-3,-10-11-3,14 17 0,-7-7-2,4 6 1,1 1-2,1 2 0,-2 2-2,2 5 0,-5 1 0,7 3-1,-6-1 0,0 2 0,-1 0-1,-3-1 1,-4-2 0,-1 1-1,0-2 1,-1 0-1,-11 0 0,6 3-1,-9-1 2,0 1-1,-1 2 0,-2-2-1,0-2-1,1 0-1,3 2-8,-2-6-27,3-4-1,3-5-5,1-4-2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20 41,'-13'0'36,"13"0"-10,-9 0-1,9 0-5,-8-2-5,8 2-3,0 0-4,0 0-2,0 0 0,0 0-2,0 0-1,12-2-1,1 2 0,1 0 0,4 0 0,2-2 0,1 1-1,1-1 0,1-3 0,-4 4-1,-2-1 0,-1 2 1,-5 0-1,-3 0 0,-8 0-1,12 0-1,-12 0-3,6 3-5,-6-3-27,0 0 0,0 0-3,0-6-3,0 6 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47 1 99,'0'0'36,"-8"4"-1,8 5-23,-5 1-3,5 5-3,-3-1-1,1 5-2,-4 1 1,3 1-1,-2 0-2,3-1 1,-6-1-3,7-2-1,1 3-10,-4-5-25,4-1-1,0-14-3,2 10-3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0 93,'0'0'36,"-8"5"-4,8 1-22,5 2-3,1 2-3,-1 2 0,6 1 1,1 1-2,-3 2-1,6-3 0,-5 3-1,-1 0-3,-1-5-4,0 5-29,-1-8 0,-7-8-2,0 0-3,10 3-2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261 0 113,'-12'0'38,"4"11"-3,-11 0-24,3 5-5,-7 0-2,0 6-2,-4-1-1,2-1-2,-1 3-5,4-6-24,4 1-7,0-6-2,5-1-2,2-7-4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 16 36,'-13'-7'36,"13"7"0,0 0-12,-8-9-5,8 9-6,0 0-2,0 6-3,0-6-2,4 16 0,0-3-2,6 7 0,2-2 0,-1 5-1,4 0 0,1 2 0,-1-1-2,-1 0 1,1 0-1,-5-4 0,1-2-1,0-1 0,-4 0 1,1-4-1,-3-2 0,-2-2 0,-3-9 0,8 8-1,-8-8-1,0 0-5,10 0-18,-8-4-11,-1-6-2,4-3-3,-3-1-1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288 4 101,'-8'-7'35,"0"10"0,-8 4-23,6 8-1,-8 2-4,-3 5-2,-2 1-1,-4 4-1,4 0 0,-4 3-1,2-1-1,-1-4 0,9-2-2,-1-5-1,8 0-2,-1-10-7,11-1-26,0-7 1,6 0-5,6-3-1,2-5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0 131,'0'0'39,"0"0"-3,0 0-27,0 0-2,0 8-2,0 1-2,-3 5-2,-4-1 1,1 5-2,-1 6 2,1 0-2,-4 4 1,3 2-1,-3 1 0,5 1 1,-1 1-1,4-3 0,-1 0 0,3-4 0,0-6 0,0-5 0,2-1 0,1-5 0,-3-9 0,16 4-1,-8-4 1,1-1-2,4-2 0,-3-6-4,1 3-4,-4-6-22,1 4-6,-7-6-3,-1 5-2,0-6-1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7 120,'0'0'38,"0"0"-1,0 0-27,3-1-3,9 1-2,1-3-2,3 2-2,3 1-2,1-3-6,6 3-29,-3 0-2,-2 0-1,1 0-5,-2 0-1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16 53 36,'0'0'37,"0"-11"0,-2 5-14,2 6-4,0 0-5,0 0-2,-1-8-5,1 8 0,0 3-3,0 7-1,-4-1 0,4 7-1,0 1 1,0 8-1,0 2 0,0 7 0,0-2 0,0 3-1,0-2 1,0 3-1,0-5 1,0-1-1,0-6 0,0-1 0,0-7 0,0 0-1,0-5 1,0-4-1,0-7 1,0 0 0,7 9-1,-7-9 1,0 0 0,10-5 0,-6-1 0,4-6 0,0 0-1,2-5 1,3-4-1,1 0 0,4-1 0,1 0 0,0 4-1,-3 5 1,-3 3-1,3 6 0,-3 4 0,-2 9 1,-3 6 0,1 7-1,-1 4 1,4 3 1,-1 1-1,-2-1 0,7-3 1,-3-3 0,-2-5 0,2-8 0,3-7 0,-2-5 0,2-10 1,-1-8 1,1-7-2,1-6 0,-4-12-1,3-3 0,2-7 0,-4 1 1,-1 2-2,-1 3 1,-5 8-1,1 4 0,-3 11 0,-2 9-2,-3 17-4,0-12-11,0 12-22,-3 6-1,1 2-5,2-8-2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7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7275 1863 7411,'0'0'2722,"0"0"15,0 0-1392,0 0-513,15 0-176,-15 0 49,16 0-81,-16 0-256,15 0 16,-15 0-176,0 0-48,0 0-96,0 0 0,15 0-64,-15 0-64,0 0-160,0 0-224,0 0-224,15 0-209,-15 0-703,0 0-1442,0 0-2000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15 102 59,'-5'-10'37,"5"10"-1,0 0-15,-10-10-6,10 10-1,0 0-4,0 0-4,0 0-2,0 8 0,0 3-2,2 9 0,-1 3-1,1 10 1,-2 5-1,5 6 0,-5 1 0,0 0 1,0-1 0,0-5 0,0-4-1,0-7 1,0-7 0,1-8-1,3-6 2,-4-7-2,13 0-1,-5-3 0,3-9 0,-3-6 0,5-4-1,0-5 1,0-2-1,-2-1 1,2 3 0,-3 3-1,-2 8 1,0 7-1,-8 9 1,7 13 0,-4 7 0,-3 6 1,3 4-1,2-1 1,0-7 1,0 1 0,6-8-1,0-7 1,4-8 1,-1-3-2,-1-9 2,6-7-1,-3-6 0,7-8-1,-4-11 1,4-3-1,-2-5-1,7 1 1,-1-3-1,-1 6-1,-2 6-1,-4 6-3,-2 17-14,-14 6-20,-4 13-2,-1-7-3,-12 7-5,-3 7-2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85 20 36,'2'-10'36,"-2"10"-3,0 0-8,0-10-7,0 10-4,0 0-3,0 0-5,0 0 0,0 0-3,-8 13 1,8 3-2,0 3 0,0 6-1,0 4 0,0 5 1,3 1-1,2 0 0,0-3 0,1-3 0,4-7 0,1-8 1,-1-3-1,3-8 1,0-4-1,2-9 1,0-7 0,-2 1-1,0-4 0,0 2 0,-2-6 0,-1 4 0,-4 1-1,-1 5 0,-2 1 0,-1 2 0,-2 11 0,0 0-1,0 0 1,0 8 0,-2 11 1,1 4-1,-1 8 1,-1 7-1,-2 5 2,0 2-1,0 1 0,-3 0 1,0-1-1,-3-6 1,-2-6 0,0-2-1,-7-9 1,0-6 0,-1-1-1,0-7-1,0-5 0,0 0 0,3-3-2,2-6-1,3 0-6,3-7-14,8 4-16,1-4-1,2 5-3,7-2-4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63 0 108,'0'0'37,"0"0"-2,0 0-21,0 0-5,-5 0-2,5 0-3,-4 12-1,2-1 0,0 5-1,1 2-1,-3 4 1,1 5-1,-4 1 0,3 2 0,-3 1 1,-1-1-1,3-4 0,2-2 0,-2-4 1,5-2-1,0-5 0,8-1-1,2-6-1,4-1-2,5-2-4,-5-3-25,6 0-7,-4-7-2,-1-1-3,-7-3-2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81 84,'0'0'35,"0"0"-1,-10-6-13,10 6-12,7-10 1,1 7-4,2-7 0,3 3-2,-2-1 0,4 0-1,1 3-1,0 0 0,-3 4-1,2-2 0,-4 3 0,2 0-2,-1 0-2,-4 0-7,6 0-26,-2 0-2,1-1-2,-4-3-5,4-6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14 24,'-8'-4'30,"8"4"0,0 0-7,-10-4-7,10 4-2,0 0-3,0 0-2,7 0-1,3 0-1,1 0 0,7 0 0,1 0 0,8 0-1,0 0-2,4 0 0,0 0-1,0 0-2,-2 0 0,-4-1 0,-4 0 0,-1 0-3,-9 1-1,-3-2-5,0 4-21,-8-2-7,0 8-1,-6-4-3,-1 3-2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7 113,'0'0'37,"0"0"-3,3 0-22,7-1-5,6 0-3,4-1 0,-1 1-2,6 0-1,4 1-1,-3 0-3,0 2-9,-2 2-24,0-4-1,-1 0-3,-2-1-6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27 109,'0'-16'38,"0"16"-3,-1-12-24,1 12-4,0 0-2,-10 0-2,5 6-2,2 6 0,3 1-1,0 0 0,0-1 0,0 2 1,0-3 0,8-1 0,2-6 0,1-2 0,0-2 0,4-3 0,1-5 0,0 0 0,1-3 0,-4 0 0,1-1-1,-4 3 1,-2 3 0,-8 6-2,7-5 2,-7 5-1,1 14 0,-1 6 0,0 12 0,-1 3 1,-4 10-1,0 1 2,-5-1 0,2 1 0,-7-2 0,-1-12 1,-2-5-1,-3-10 0,0-7 0,0-5-2,0-5-1,-2-4-2,5-2-9,-3-5-28,10-1 0,-1-5-4,6 1-4,3-5-1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220 49 34,'3'-14'28,"0"2"-4,-3 0-2,0 12-4,2-12-1,-2 12-7,0 0-1,0 0-1,-5 11-4,2 8 0,-5 2-1,3 10 0,-4 7 0,0 7 1,-1 3-1,0 4 1,-3 1-1,0 1-1,-2 1 0,2-3-1,-3-4 1,1-2-2,0-5 1,1-4 0,2-4-1,4-4 1,-2-7-1,4-6 1,3-2-1,-4-2 1,5-1-1,-1-6 0,3-5-1,-3 8 0,3-8-3,0 0-5,0 0-28,0-7-2,3-4-2,-1-7-3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346 112 65,'0'0'37,"7"-12"-2,-7 12-18,3-15-4,-3 15-1,0-17-4,0 9-1,-3-3-2,-2 2 0,-2-1-2,-2 3 0,-3-2-1,-2 4 0,-4 0-1,-5 3-1,-1 2 0,-4 1 1,1 6-1,-4 4 0,0 0 0,2 6-1,3 6 1,1-4 0,6 5 0,6-2-1,5 2 2,6 0-2,2-1 1,10-5 0,8-5 0,8-2 0,5-2 0,4-7 0,4-2 0,3-7 0,-1-3 1,1-4-1,-5-4 0,-2 2 1,-8-4-1,-4 3 2,-7-2-2,-6-1 1,-7 1-2,-5 0 3,-9 0-2,-4 4 1,-2-1-1,-4 5 0,-4-1 0,4 7-1,2 5-2,1 0-2,5 12-10,3-2-24,7 3 0,0-2-4,3 1-2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244 7 86,'0'0'38,"0"-10"-2,0 10-18,-3-2-7,3 2-3,-18 7-2,5 5-3,-3 4-1,0 6 0,-3 5 0,-2 8-1,-4 4 0,3 5 1,2 2-1,-2 0 0,6 1 0,1-2 0,7-4 0,3-3 0,0 1-1,5-13-1,3-2-1,4-4-1,1-2-6,0-10-27,8-3-3,-3-5-4,3-11-1,1-2-1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8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7352 1848 7123,'0'0'2369,"0"0"401,0 0-1586,0 0-415,0 0-209,0 0-32,0 0-208,0 0 144,0 0-304,0 0-160,0 0-160,0 23-368,0-23-256,0 0-1841,0 0-2402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118 17 100,'0'-9'38,"0"9"-1,-4-8-26,4 8-2,-3 10-3,0 7-2,0 6-2,-5 5 0,3 7 0,-3 4 0,-2 4 0,-3 2 0,2-3-1,1-3 0,-3-6 0,4-6 0,1-6 0,1-4-1,4-10 1,3-7 0,0 0 0,8-3 0,-1-10-1,5 0 2,1-5-2,0-1 0,3-2 0,-1 5-1,-2-1 1,1 5 0,-2 3-1,-6 3 0,-6 6 1,11 0-1,-7 7 1,-1 5 0,-3 2 0,0 2 0,0 3 0,0-1 0,0 2 0,-3-3-2,1 1-4,-1-10-9,3 3-24,0-11 0,0 13-4,0-13-3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123 0 114,'0'0'39,"0"0"0,-3 4-26,1 6-7,-5-1-1,3 4-3,-4 1 1,-1 7-2,-2 3 0,0 4-1,-1 4 1,1 0-1,0 2 0,1-1 0,0 1 0,4-8-1,1-3 1,3-5 0,2-4 1,7-5-1,-1-6 0,9-3-2,3-3-2,0-7-6,6-3-27,-6-2-2,1-3-4,-9-3-2,-1 4 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39 114,'0'0'38,"0"0"-6,0 0-22,6-6-5,9 5-2,3-1-2,1 1-2,4 1-6,0-3-29,1 0-1,2-4-2,-5 1-4,-2-4 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72 1 111,'0'0'38,"6"2"-1,4 6-27,-10-8-4,13 21 0,-3-6 0,1 7-2,-2 4 0,3 8-1,-4 4 0,1 4-1,-4 3 0,-5 2-1,0 3 0,-5-5-1,-6 6-2,-7-5-5,1 2-32,-6-7-1,-4 0-3,-7-7-4,5-3-4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1:57:46.5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0 117 59,'2'-7'32,"-2"7"-8,1-9-4,-1 9-5,0-7-4,0 7-2,0 0-3,0 0-1,0 0-2,7 10 0,-7 3-1,3 7 0,-2 9 0,1 3-2,1 9 1,1 4 0,-4 3 1,0 1-2,0-3 1,0-5 0,0-7 0,0-7 0,0-9 1,0-4 1,0-14-1,0 0 0,6-1 0,1-12 0,-1-5 0,2-5-1,4-4 0,0-3 0,-2-4-1,3 5 0,-1 2 0,-4 9 0,1 7-1,-1 9 1,1 11-1,-5 12 0,6 6 1,-3 6 0,2 0-1,1 1 2,0-6-1,-2-3 2,3-8-1,1-7 2,1-10-1,0-1 1,1-15 0,2-3 0,1-8 0,-1-6-1,0-7-1,0-9 0,1-5 0,-3-3-1,1 3 0,-1 1 0,-2 7-3,-3 5-5,6 11-24,-10 9-10,0 6-2,-5 6-4,0 9-3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7.9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19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7429 1848 7251,'0'16'2481,"0"-16"209,0 0-1746,0 0-176,0 0-127,0 0-193,0 0-48,0 0-128,0 15-464,0-15-208,0 0-320,0 0-1105,0 0-912,0 0-1633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48.0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0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7451 1863 6643,'0'0'2369,"15"0"320,-15 0-1344,0 0-497,0 0-47,0 0-193,0 0-128,0 0-80,0 0-336,0 0-320,15 0-336,-15 15-304,0-15-1794,0 0-2336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2:59:54.8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-1-2 9,'0'0'12,"0"0"0,0 0-2,0 0 0,-3-8 0,3 8-2,0 0-1,0 0 1,0 0 0,0 0-1,3 8 1,-1 0-2,-2-8 1,6 15 0,-1-3-3,-1-1-1,4 2 1,2 3-1,2-1-1,-2 1-1,2 2 0,3 0 0,2-1 0,1 5 0,-1-2-1,1-2 0,2 2 1,-2-2-1,0 1 0,-1-6 0,0 4 0,-3-7 0,-1 0 0,-4 0 0,1-3 0,-10-7-2,12 7 0,-12-7-4,0 0-4,0 0-7,0 0-14,1-9-3,-2-2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295 0 69,'-10'3'32,"3"5"-2,-3 1-24,0 4-6,-2-1-1,1 4 2,-3 1-1,-4 4 1,3-1 1,-4 0 1,1 4 0,-2-3-1,1 3 1,-2 1 0,7-4-1,-3 0 0,6-3-2,1 0 0,1-2-1,1-1-1,5-7 0,1 2-6,2-10-15,-8 12-11,8-12 0,-9 5-2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138 0 31,'0'0'36,"0"0"-1,0 0-9,0 0-7,0 0-5,0 0-2,-4 0-5,4 0-1,-11 16 0,5-5-4,-3 6 0,-1 1 0,-3 7-2,2 4 1,-3 0 0,3 4 0,0 1 0,1-2 0,3 2 0,-3-2-1,4-2 0,5-2 1,-3-3-1,4-6 1,0-2-1,5-2 0,1-5 1,7-2-1,1-3 1,5-2-1,0-2 1,-1-1 0,1 0 0,2 0-1,-2-4 1,-6 0-2,5-1-1,-7-3-3,4 2-5,-9-4-26,1 2-1,-5-5-4,4 2-1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38 91,'0'0'38,"-10"-3"-3,10 3-21,0 0-4,0 0-2,0 0-3,13-5-1,1 5-2,5-4 1,4 0-2,3 2 0,-2 2 0,2-3 0,0 0-5,2 3-18,-5 0-13,6-1-4,-7-5-4,0-1-2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114 0 32,'0'0'22,"0"0"-2,0 0-3,-7 3-5,7-3-2,0 0-2,0 0 0,0 0-2,-10 0-2,10 0 0,0 0 0,-4 13-1,4-13 0,-5 14-1,3-1 1,0 1-1,-2 1 1,2 4 0,0 3-1,0 2 2,-3-1-2,3 4 0,-4 2 0,2 6 1,-1-4-1,-1 4 0,2 0 0,-1 1-1,-1-1 0,0 1 2,2-1-2,-1-2-1,1-1 0,0-2 0,-2-1 0,6-6 0,-1-7 1,1 2 0,-2-10-1,2-8 2,0 0-1,0 0 1,0 0-1,9-14 1,-1-5 0,-1-3-1,5-2 0,-3-2-1,4-2 1,-1 0-1,-1 2 1,6 2-1,-5 8-1,1-3 1,0 8 0,-2-1 0,1 4-1,-3 3 0,3 5 1,-5 0-1,-7 0 1,15 0 0,-15 0 0,14 13 0,-7-4 1,1 2 0,-4 5 0,-1-2 0,1 6 0,-2-3 1,0 7 0,-2-4-1,0 0 0,0 0 0,0-5-1,0-1 1,0-4-1,0 2 1,0-12-2,0 11-2,0-11-2,0 0-10,4 10-21,-4-10-2,9 3-3,-9-3-3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1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4473 1917 3490,'0'0'624,"0"0"224,0 0 257,0 0-225,0 0-288,0 0 97,0 0 95,15 15-192,-15-15 81,0 0-241,0 0-80,0 0 64,0 0 16,0 0-79,0 0-81,16-15 64,-16 15-48,0 0-80,15-15-16,-15 15-32,15 0 16,1 0 64,-16-16-63,15 16-81,0-16 80,-15 1-64,16 0-32,-16-1 16,16 1 0,-1 0-96,0-16 80,1 16 0,-16 0 16,15-17-96,1 17 80,-16 0 16,15-1-96,-15 1 80,0 0 0,15 0-80,-15-1 64,0 16 16,0-15 112,0 15 0,-15 0-96,15 0-32,0 0 16,-15 0 1,-1 0-1,16 0-80,-15 15 0,-1 1 80,16-16-80,-15 15 0,0 0 0,15 0 0,-16 1 80,16-1-80,-16 16 0,16-15 0,-15 14 0,15-14 0,-15 14 0,15-15 0,-16 16 0,16 0 64,-15 0-64,15-16 0,-15 16 0,15-1 0,0-14 0,0 14 0,0-14 0,0 0 0,0-1 0,15 0 0,-15 0 0,0 1 0,15-1 0,-15 0 0,0-15 0,16 0 0,-16 0-64,15 0-16,-15 0 0,15-15-81,-15 15 17,16-15-48,-16-1-176,16 1 304,-1 15-192,-15-15 176,15 0-16,1-1 16,-16 16 80,15 0-80,-15-16 80,16 16 0,-16 0 80,0-15-80,0 15 80,0 0-80,0 0 96,0 0-96,0 0 0,0 15 80,0-15-80,0 0 0,0 16 0,0-16 0,0 16 0,0-16 0,0 15 0,0-15 96,15 15-96,-15-15 160,15 0-160,1 0 224,-16 15-16,15-15 48,1-15-95,-1 15 79,1 0-16,-1-15 16,-15 0-96,15 15 80,1-16-80,-16 0 16,15 1-16,-15 0-80,15-1 96,-15 1-32,0 0 16,0-1 1,0 1-1,0 0 0,-15 15 0,15-15-80,-15 15 0,-1-16-64,1 16 0,15 0 0,-15 0-64,15 0 64,-16 0-64,1 16-16,15-1-64,-16 0-64,16 0-1,-15 1-223,15-1-160,0 16-176,0-16-241,0 0-143,15 1-833,-15 0-945,16-16-1104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21 39,'4'-12'37,"-4"12"-2,0 0-10,0-10-4,0 10-5,0 0-5,0 0-2,0 0-3,0 0-1,-6 4-2,6-4-1,-8 16 0,6 2-1,-3 0-1,1 10 1,-2 3 0,-1 2 1,3 3-2,0 4 2,-4-5-1,5 1 0,-1-4-1,0-3 1,0-4-1,4-5 0,0-2 0,0-3 1,6-5-1,0-2 1,5-2-1,-3-2 1,7-2-1,2-2 0,-2-5-1,2-3-2,4-2-3,-4-6-7,2 3-24,-10-6-1,-3 4-2,-6-4-2,0 5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17 128 97,'-9'0'39,"9"0"-2,-8 0-19,8 0-7,0 0-4,10-4-2,3-2-2,8 2-2,5-3-4,5-9-20,6 1-14,3-5-1,0-6-5,2-3-1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15 45,'0'-8'35,"0"8"-4,0 0-5,-2-8-6,2 8-5,0 0-4,0 0-1,0 0-3,0 0-2,-11 1-1,11-1-1,-2 18-2,2-2 0,0 2-2,0 3 1,6 2-1,-1 0 2,3-3-1,5 1 1,2-10 0,2-3 0,2-8 1,6-3-1,-1-8 0,-4-3 0,5-7-1,0-4 1,-8 2 0,-2 2 0,-4-1 0,-7 6 0,2 2 0,-6 14 0,0 0-1,0 0 1,0 11-1,-6 9 0,6 7 0,0 2 0,-4 1 1,2 1 0,-1 2 1,-3-4 0,0-1 0,-1-4 0,-7-4 1,1 4-2,-4-8 1,2 2-2,-4-7 0,-1 1-2,-1-5-1,4-7-5,6 6-19,1-6-13,10 0 0,-5-16-2,8 2-4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0 114,'0'0'38,"0"0"-2,0 0-25,-10-4-3,10 4 0,0 0-4,-6 11-2,3-2 0,2 8-1,-7 5 0,6 3 0,-2 6 0,1 2-1,1-3 1,2 6 0,0-6-1,0-3 1,7-6-2,5-5-1,0-3-2,5-13-7,5 0-25,-5-7-2,3-7-1,-9-1-4,-3-10-1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0:01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88 133,'0'0'38,"14"0"-2,5-1-28,5-4-3,9-1 0,6 0-5,3-3-6,11 0-29,-7-3-2,5 2-2,-8-5-4,-3 1-3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1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69 11,'0'0'17,"0"0"2,0 0 3,0 0-3,0 0-2,-4-9-1,4 9-3,0 0-2,0 0-2,0 0 0,10-2-1,-10 2-1,20-5-2,-6 1 1,3 3-1,2-1-1,0 1-2,-2 1 0,2 0 0,-6 0-2,4 0 1,-6 0-1,-1 0 1,1 0-1,-11 0 1,10 0-1,-10 0 0,0 0-2,11-8-3,-11 8-9,0 0-19,0-9-2,0-1-3,0 10-2,-2-18 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8.4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9 78,'0'0'34,"-10"-10"-1,10 10-18,0 0-2,0 0-4,-9 1-2,9 9-1,-6-2-2,4 7-2,-3 3 0,-1 3 0,0 1 0,2 3 0,-1-2-1,1 2 0,2-6-1,2 0 0,-2-5 0,2 0 0,0-5-3,0-9-4,0 0-24,0 0-5,8 1-1,-4-6-2,5-5-4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29.0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 37 83,'0'0'34,"4"-12"-1,-4 12-20,2-11-1,-2 11-4,0 0-2,12-11-1,-3 11-2,-1-3-1,3 3 0,-2 3-1,3 2 1,-1 3-1,-3 4 0,1 1 0,1 4 1,-7 0-1,1 0 1,-2 2-1,-2-1 0,0 2 0,-6-3 0,1 1 0,-7 1 0,3-2 0,-6 2-1,3-5 1,1 2-1,0-1 0,-3-2 1,7-2-1,1-4 0,6-7 0,-9 15 0,9-15 0,-2 8 0,2-8 0,4 6 1,5-4-1,2 0 1,5-2 0,-3 2 0,4-1 0,0 0-1,-4-1 1,2 0-1,-1 3-1,-5-3-1,2 2-5,-11-2-25,18 0-4,-18 0-3,15-5-2,-6-3-5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29 21,'-8'2'29,"8"-2"2,0 0-11,0 0-3,0 0-2,6 2-3,4 1-3,-1-3-2,4 2 0,1-2-1,5 0-2,-2 0-1,5 0 0,-3-1-1,2 0 0,-2-1-1,0 0 1,-8 1 0,1 0-2,-1 0 0,-11 1-5,13 0-7,-13 0-20,0-11-3,-7 1-2,-1 2-3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0 66,'0'0'35,"0"0"-2,-8-4-13,8 4-10,-6 10 1,6 6-3,0 1-4,0 6 1,4 1-2,-2 5 0,-2-1-2,0 1 1,0-2-1,0-10-3,0-1-2,0-16-8,2 8-21,-2-8-3,11-4-1,-1-8-3,-1-6 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2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4903 1787 5458,'0'0'1329,"0"0"640,0-16-704,0 16-689,0 0-112,0-15-144,0 15 112,0 0-95,-15 0-65,15 15 64,-15-15-48,15 16-64,-16-16-48,16 15 16,-15 0-112,15-15 16,0 16-96,0-1 80,0-15-80,0 15 0,0-15 0,0 0 112,15 16-112,-15-16 0,16 0 0,-1 0 0,-15 0 128,15-16-128,-15 16 0,16-15 0,-16 15 0,0-15 0,15-1 0,-15 1 0,15 15 81,-15-15-81,0 15 0,0 0 96,0-16 0,0 16 0,0 0-16,0 0 112,0 16-96,0-16 0,0 0 64,-15 15 16,15 0-80,0 1 64,-15-1-160,15 16 64,0 0 16,0 0 0,0 0-80,-16 15 112,16-16-112,0 2 0,-15 14 96,15-16-96,-15 1 0,-1 0 0,1 0 96,0-15-96,-1 14 0,1-14 0,-1-1 96,1 16-32,15-31 16,-15 15 1,-1 0 79,16-15-80,-15 0-80,0 0 64,-1 0-64,1-15 0,0 0 80,15-1-80,-16 16 80,1-15 0,15-16 0,-16 31 64,16-15-64,0 0 64,0-1 80,16 1-160,-16-1 96,15-15-80,1 16 64,-1-1-64,0 1-80,1 0 64,-1-1-64,0 1 64,1 0-64,14-1 0,-14 0 0,-1 16-64,16-15-80,0 15-304,-16-15-224,0 15-193,1-16-1328,-1 1-768,0 15-1905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0.7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0 110,'0'0'35,"0"0"-3,13-3-25,-13 3-2,12 4 1,-3 4-4,-1 2 0,-1 3-1,3-2 0,-1 3 1,-3 4-1,0-1 0,-4-2 0,-2 1 0,0 0 0,0 2 0,-8-2 1,0 2-2,1-3 1,-3 3-1,1-4 0,1 0 0,1-3 0,-3-1 0,8-1 0,2-9 0,-7 14 0,7-14 0,0 13 1,0-13-1,4 9 1,-4-9-1,15 6 1,-4-3 0,2-1 0,4-2 0,0 1 0,2-1-1,-2 0-3,6 0-15,-6-3-19,-4-2-1,6-4-2,-5-5-6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0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72 28,'0'0'32,"0"0"1,0 0-11,0 0-4,0 0-3,-4-7-4,4 7-4,0 0 0,0 0-3,0 0 0,0 0-3,0 0 0,0 0 0,0 0 0,0 0 0,0 0 0,0 0-1,0 0 1,0 0-1,8-6 1,3 6 1,1-3-2,3-1 1,4 2 0,1-1-1,1-1 1,2 2-1,-2-2 1,-2 1 0,0 2-1,-4 0 1,-4 1-1,-3-3 0,-8 3-4,0 0-6,0 0-19,2-10-5,-2 10-2,-10-11-4,1 3 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3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53 0 67,'0'0'34,"-8"3"-1,8-3-19,-9 19-2,1-6-1,4 6-3,-1 4-3,-1 2-1,0 0 0,3-1-2,1 1-1,2-4 0,0-5-2,0-5-2,5-1-12,-5-10-17,15-1-4,-3-11-1,-1-7-4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2.7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0 100,'0'0'34,"0"0"-1,0 0-24,12 8-4,-3-8 1,4 4-1,-1 1-2,1-1 0,0 0-1,0 2-1,-13-6 1,14 16-1,-14-16 0,5 11-1,-5-11 1,0 12 0,0-12-1,-2 14 1,2-14-1,-15 15 0,8-3 1,-5-2-1,1 2 0,0 5 0,-3-5 0,3 3-1,3-8 1,3 4 0,-1 0 0,6-11 0,-2 11 0,2-11 0,2 7 1,-2-7-1,19 13 1,-8-9 0,5-3 0,1 2 0,-2-3-1,4 1 1,2 1-2,-3-2-3,7 0-16,-6 0-16,-6-4-2,4-3-3,-5-4-3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 27 7,'0'0'24,"0"0"-1,-2-9-3,2 9-2,0 0-3,0 0-3,0 0-2,-2-11-2,2 11-1,0 0-2,0 0-2,0 0 0,0 0-2,0 0 2,8 0-1,-8 0 1,15 5-1,-7-3 0,7 4 2,0-5-2,2 0 1,-4-1-1,6 0-1,2 0 0,-4 0 0,-2-4-2,-3 0-3,-3 4-15,-9 0-13,0 0 0,2-14-4,-2 14-2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4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1 28,'0'0'30,"-8"3"-2,8-3-10,-6 16-7,6-7 0,0 2 1,0 7-1,-2-4-3,2 6-2,-1-2-1,-1 1 0,0-1-1,2 0-2,-2-2 0,2-6-2,0 2-1,0-12-4,0 13-16,0-13-11,7-5-3,1-9-2,2-5-1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4.7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66,'0'15'35,"-5"-2"-3,-3 10-8,-7 1-17,5 4 0,-1-3-1,3 5-1,-1-1-2,-1-2 0,9-3 0,1-6-2,-2 0-1,2-10-4,3 4-8,-3-12-19,18 4-4,-18-4-3,13-8-2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5.9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88 36,'-10'8'30,"10"-8"0,0 0-17,0 0-3,0 0 1,12 0-1,-12 0 0,22-8-3,-8-1 0,1 4 0,4-4-3,0 1-2,-4 0 0,2 4 0,-4-1-1,-5 0 0,-3 5-3,-5 0-4,14-7-13,-14 7-13,0-9-3,0 1-2,-4-4-1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1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1 63,'0'0'33,"-6"14"0,6-3-21,-2 1-1,2 5-2,-2 0-2,2 7-1,0-3-3,0 2-1,0 0-1,0 1-3,0-2-9,0-6-20,0-7-2,0-9-4,0 0-1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6.41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38 0 95,'-6'13'36,"0"2"-4,-5 3-24,7 4-2,-2 5 0,1 5-1,5-1-2,0 1 0,0 1-2,0-5 0,7 1-1,-5-7-4,4 0-13,-4-10-18,0-2 0,-2-10-3,0 0-3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18T21:11:21.723"/>
    </inkml:context>
    <inkml:brush xml:id="br0">
      <inkml:brushProperty name="width" value="0.01176" units="cm"/>
      <inkml:brushProperty name="height" value="0.02352" units="cm"/>
      <inkml:brushProperty name="tip" value="rectangle"/>
      <inkml:brushProperty name="rasterOp" value="maskPen"/>
    </inkml:brush>
  </inkml:definitions>
  <inkml:trace contextRef="#ctx0" brushRef="#br0">8313 2070 4786,'0'0'1137,"0"0"640,0 0-721,0 0-80,0-15-111,0 15-81,0 0-143,0 0-17,0 0 0,0 0-256,0 0 0,0 0 33,0 0-225,0 0 112,0 15-112,0-15 0,0 16 0,0-16-16,0 16-16,0-1 144,0 0-192,15 16 64,-15-16-80,16 1 81,-16-1-81,15 16 64,1-16-144,-1 16 80,0-15 0,1 14 0,-1-14 0,0 14-80,0-14 80,-15 14-80,16-14 0,-1 0 0,-15-1 0,15 0 0,-15 1 0,15-1 0,-15-15 0,0 0 0,0 15-160,16-15-80,-16 0-64,0 0-113,0 0-271,0-15-208,0 0-865,0 15-1153,0-16-1167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3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40,'0'0'33,"0"0"-2,0 0-12,0 0-7,0 0-1,0 0-3,9-3-2,-9 3-1,19-1 0,-8-2-2,5 3 0,-1-5 0,2 3-1,-4-4-1,4 4 1,-4-5-1,-5 0-1,5 3-4,-13 4-7,6-10-21,-6 10-2,0-15-1,-6 6-3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5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1 70,'0'0'34,"-7"9"0,7 6-20,0-3-5,0 7 0,0-1-3,2 4-2,0 1-2,0 0 0,-1 0-2,-1-6-4,2 1-10,-2-6-17,0-12-3,12 0-3,-5-9-1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7.7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59-1 92,'0'14'33,"-8"-1"1,0 8-25,-1 0-2,-1 7-1,1 0-1,1 5 0,5-4-2,1 4-1,0-3-2,2-6-1,0-1-7,0-9-13,0-4-12,0-10-4,7 2-1,1-8-3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3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49 2,'-8'-1'30,"8"1"3,-10-3-12,10 3 1,0 0-6,0 0-2,0 0-4,0 0-4,0 0-1,8 0-1,2-2-2,5-2 1,0-1 1,4 3-1,-4-3 0,4 3 0,0-2-1,-2 2-1,-4 1 0,2-3 0,-5 4-2,-10 0-2,17 0-11,-17 0-18,13-3-2,-13 3-3,8-10-3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39.77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14 122 66,'1'9'36,"-1"-9"-1,0 0-19,0 0-5,0 0 1,4-9-5,0 0-3,4-2-2,-5-3 0,5 1-2,-2-5 0,-3 5 1,1-1-1,-2 3 0,-2 2 1,0 9-2,0-10 1,0 10 0,0 0 1,-4 17-1,1-2 1,-3 6-1,2 7 1,-2 3 0,1 4 1,-1 1-1,0 4-1,3-1 1,-1-3 0,-2-3-1,4-4 1,2-7-1,0-3 0,0-5-2,0-14-2,4 12-21,-4-12-11,9-3 0,-5-8-5,0-3-2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0.7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40 38,'-7'0'29,"7"0"-9,0 0-5,0 0-4,0 0-2,0 0-1,0 0-2,0 0 1,0 0-1,0 0-1,7-8 0,-7 8 0,16-6 1,-7 3-3,2 1 0,3-2-1,-1 3 0,-2-3-1,1 3 0,-3-1-1,-9 2 1,13 0-1,-13 0-3,10 0-7,-10 0-22,0 0-2,0 0-1,9-9-4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1.19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1 202 87,'0'0'35,"0"0"-2,4-7-24,2-4 0,-6-6-3,7 1-3,-1-2-2,2-4 0,-5-2 1,1 6-1,2-3 1,-4 3 0,-2 5-1,0 5-1,0 8 0,0-10 0,0 10 1,0 11-1,0 8 0,0 8 1,0 7-1,0 7 1,-2-1 1,0 3-1,2 3 0,-6-8 1,4-5-1,1-3 0,-1-9-1,0-6-1,0 0-2,2-15-7,0 0-24,0 0-2,0 0-3,7-17-4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2.4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15 1,'0'0'22,"0"0"-5,0 0 0,0 0-3,0 0-1,0 0-2,0 0-1,0 0 0,6 0 0,-6 0-1,0 0-3,15 0 0,-15 0-2,17 0 0,-4 1-1,-2-1 0,5 0-1,2 0 1,1 0-1,-2-1-1,1 1 2,-3-2-2,-4-1 0,-1 1-1,-10 2 0,11 0-1,-11 0-1,0 0-4,0 0-4,0 0-16,9-2-7,-9 2 0,8-6-4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19T13:01:43.2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70 112 17,'-2'9'27,"2"-9"5,0 0-13,0 0-6,0 0 1,0 0-1,0 0 1,0 0-5,7-3-1,-7 3-3,12-14-2,-8 5-3,1-1 1,3-1-1,-3-1 0,-1-1 1,0 3-1,2-1 1,-4 0 0,0 4 0,-2 7-1,0-10 1,0 10-2,0 0 1,0 0-1,0 0 0,0 6 1,-2 5-1,2 2 1,-2 2 0,-2 5 0,2-3 1,0 6-1,0 1 1,-2-2-1,3 1 1,-3-1-1,-2 2 0,4-6 1,0 2-1,-1-6 0,1 0 0,2-5 1,0-9-1,-2 10 0,2-10 1,0 0 0,0 0-1,0 0 1,0 0 0,-14 6 0,14-6-1,-13 0 1,6 0-1,-5-1 0,5 0 0,-5-2 0,12 3-1,-11-1 1,11 1 0,0 0 0,-10 0 0,10 0-1,0 0 1,0 0 0,8 0 0,0-1 1,3-1-1,2 2 0,2 0 0,4-1 0,2 1 0,0-2 0,0 2 0,-2 0 0,0 3-6,-6-3-21,0 0-6,-3 0-3,-10 0-3,11 0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19T13:07:16.91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106-1,'0'0,"-29"123,0 12,10-59,9-19,-9-28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847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52800" y="533400"/>
            <a:ext cx="3529013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876" y="3370869"/>
            <a:ext cx="8184863" cy="3195334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847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= 0.95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32F9C-0AD7-9D46-BB21-C6E762B70B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04/18/2017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n-lt"/>
              </a:rPr>
              <a:t>“Deep Learning</a:t>
            </a:r>
            <a:r>
              <a:rPr lang="en-US" sz="900" baseline="0" dirty="0">
                <a:solidFill>
                  <a:schemeClr val="bg1"/>
                </a:solidFill>
                <a:latin typeface="+mn-lt"/>
              </a:rPr>
              <a:t>”, Spring 2017:      Lecture 10, “Sequence prediction”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customXml" Target="../ink/ink583.xml"/><Relationship Id="rId26" Type="http://schemas.openxmlformats.org/officeDocument/2006/relationships/customXml" Target="../ink/ink587.xml"/><Relationship Id="rId39" Type="http://schemas.openxmlformats.org/officeDocument/2006/relationships/image" Target="../media/image263.png"/><Relationship Id="rId21" Type="http://schemas.openxmlformats.org/officeDocument/2006/relationships/image" Target="../media/image214.png"/><Relationship Id="rId34" Type="http://schemas.openxmlformats.org/officeDocument/2006/relationships/customXml" Target="../ink/ink591.xml"/><Relationship Id="rId42" Type="http://schemas.openxmlformats.org/officeDocument/2006/relationships/customXml" Target="../ink/ink595.xml"/><Relationship Id="rId47" Type="http://schemas.openxmlformats.org/officeDocument/2006/relationships/image" Target="../media/image227.png"/><Relationship Id="rId50" Type="http://schemas.openxmlformats.org/officeDocument/2006/relationships/customXml" Target="../ink/ink599.xml"/><Relationship Id="rId55" Type="http://schemas.openxmlformats.org/officeDocument/2006/relationships/image" Target="../media/image231.png"/><Relationship Id="rId63" Type="http://schemas.openxmlformats.org/officeDocument/2006/relationships/image" Target="../media/image235.png"/><Relationship Id="rId68" Type="http://schemas.openxmlformats.org/officeDocument/2006/relationships/customXml" Target="../ink/ink608.xml"/><Relationship Id="rId7" Type="http://schemas.openxmlformats.org/officeDocument/2006/relationships/image" Target="../media/image207.png"/><Relationship Id="rId71" Type="http://schemas.openxmlformats.org/officeDocument/2006/relationships/image" Target="../media/image239.png"/><Relationship Id="rId2" Type="http://schemas.openxmlformats.org/officeDocument/2006/relationships/customXml" Target="../ink/ink575.xml"/><Relationship Id="rId16" Type="http://schemas.openxmlformats.org/officeDocument/2006/relationships/customXml" Target="../ink/ink582.xml"/><Relationship Id="rId29" Type="http://schemas.openxmlformats.org/officeDocument/2006/relationships/image" Target="../media/image218.png"/><Relationship Id="rId11" Type="http://schemas.openxmlformats.org/officeDocument/2006/relationships/image" Target="../media/image261.png"/><Relationship Id="rId24" Type="http://schemas.openxmlformats.org/officeDocument/2006/relationships/customXml" Target="../ink/ink586.xml"/><Relationship Id="rId32" Type="http://schemas.openxmlformats.org/officeDocument/2006/relationships/customXml" Target="../ink/ink590.xml"/><Relationship Id="rId37" Type="http://schemas.openxmlformats.org/officeDocument/2006/relationships/image" Target="../media/image222.png"/><Relationship Id="rId40" Type="http://schemas.openxmlformats.org/officeDocument/2006/relationships/customXml" Target="../ink/ink594.xml"/><Relationship Id="rId45" Type="http://schemas.openxmlformats.org/officeDocument/2006/relationships/image" Target="../media/image226.png"/><Relationship Id="rId53" Type="http://schemas.openxmlformats.org/officeDocument/2006/relationships/image" Target="../media/image230.png"/><Relationship Id="rId58" Type="http://schemas.openxmlformats.org/officeDocument/2006/relationships/customXml" Target="../ink/ink603.xml"/><Relationship Id="rId66" Type="http://schemas.openxmlformats.org/officeDocument/2006/relationships/customXml" Target="../ink/ink607.xml"/><Relationship Id="rId5" Type="http://schemas.openxmlformats.org/officeDocument/2006/relationships/image" Target="../media/image260.png"/><Relationship Id="rId15" Type="http://schemas.openxmlformats.org/officeDocument/2006/relationships/image" Target="../media/image211.png"/><Relationship Id="rId23" Type="http://schemas.openxmlformats.org/officeDocument/2006/relationships/image" Target="../media/image215.png"/><Relationship Id="rId28" Type="http://schemas.openxmlformats.org/officeDocument/2006/relationships/customXml" Target="../ink/ink588.xml"/><Relationship Id="rId36" Type="http://schemas.openxmlformats.org/officeDocument/2006/relationships/customXml" Target="../ink/ink592.xml"/><Relationship Id="rId49" Type="http://schemas.openxmlformats.org/officeDocument/2006/relationships/image" Target="../media/image264.png"/><Relationship Id="rId57" Type="http://schemas.openxmlformats.org/officeDocument/2006/relationships/image" Target="../media/image232.png"/><Relationship Id="rId61" Type="http://schemas.openxmlformats.org/officeDocument/2006/relationships/image" Target="../media/image234.png"/><Relationship Id="rId10" Type="http://schemas.openxmlformats.org/officeDocument/2006/relationships/customXml" Target="../ink/ink579.xml"/><Relationship Id="rId19" Type="http://schemas.openxmlformats.org/officeDocument/2006/relationships/image" Target="../media/image213.png"/><Relationship Id="rId31" Type="http://schemas.openxmlformats.org/officeDocument/2006/relationships/image" Target="../media/image219.png"/><Relationship Id="rId44" Type="http://schemas.openxmlformats.org/officeDocument/2006/relationships/customXml" Target="../ink/ink596.xml"/><Relationship Id="rId52" Type="http://schemas.openxmlformats.org/officeDocument/2006/relationships/customXml" Target="../ink/ink600.xml"/><Relationship Id="rId60" Type="http://schemas.openxmlformats.org/officeDocument/2006/relationships/customXml" Target="../ink/ink604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4" Type="http://schemas.openxmlformats.org/officeDocument/2006/relationships/customXml" Target="../ink/ink576.xml"/><Relationship Id="rId9" Type="http://schemas.openxmlformats.org/officeDocument/2006/relationships/image" Target="../media/image208.png"/><Relationship Id="rId14" Type="http://schemas.openxmlformats.org/officeDocument/2006/relationships/customXml" Target="../ink/ink581.xml"/><Relationship Id="rId22" Type="http://schemas.openxmlformats.org/officeDocument/2006/relationships/customXml" Target="../ink/ink585.xml"/><Relationship Id="rId27" Type="http://schemas.openxmlformats.org/officeDocument/2006/relationships/image" Target="../media/image217.png"/><Relationship Id="rId30" Type="http://schemas.openxmlformats.org/officeDocument/2006/relationships/customXml" Target="../ink/ink589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598.xml"/><Relationship Id="rId56" Type="http://schemas.openxmlformats.org/officeDocument/2006/relationships/customXml" Target="../ink/ink602.xml"/><Relationship Id="rId64" Type="http://schemas.openxmlformats.org/officeDocument/2006/relationships/customXml" Target="../ink/ink606.xml"/><Relationship Id="rId69" Type="http://schemas.openxmlformats.org/officeDocument/2006/relationships/image" Target="../media/image267.png"/><Relationship Id="rId8" Type="http://schemas.openxmlformats.org/officeDocument/2006/relationships/customXml" Target="../ink/ink578.xml"/><Relationship Id="rId51" Type="http://schemas.openxmlformats.org/officeDocument/2006/relationships/image" Target="../media/image229.png"/><Relationship Id="rId72" Type="http://schemas.openxmlformats.org/officeDocument/2006/relationships/customXml" Target="../ink/ink610.xml"/><Relationship Id="rId3" Type="http://schemas.openxmlformats.org/officeDocument/2006/relationships/image" Target="../media/image205.png"/><Relationship Id="rId12" Type="http://schemas.openxmlformats.org/officeDocument/2006/relationships/customXml" Target="../ink/ink580.xml"/><Relationship Id="rId17" Type="http://schemas.openxmlformats.org/officeDocument/2006/relationships/image" Target="../media/image212.png"/><Relationship Id="rId25" Type="http://schemas.openxmlformats.org/officeDocument/2006/relationships/image" Target="../media/image262.png"/><Relationship Id="rId33" Type="http://schemas.openxmlformats.org/officeDocument/2006/relationships/image" Target="../media/image220.png"/><Relationship Id="rId38" Type="http://schemas.openxmlformats.org/officeDocument/2006/relationships/customXml" Target="../ink/ink593.xml"/><Relationship Id="rId46" Type="http://schemas.openxmlformats.org/officeDocument/2006/relationships/customXml" Target="../ink/ink597.xml"/><Relationship Id="rId59" Type="http://schemas.openxmlformats.org/officeDocument/2006/relationships/image" Target="../media/image265.png"/><Relationship Id="rId67" Type="http://schemas.openxmlformats.org/officeDocument/2006/relationships/image" Target="../media/image266.png"/><Relationship Id="rId20" Type="http://schemas.openxmlformats.org/officeDocument/2006/relationships/customXml" Target="../ink/ink584.xml"/><Relationship Id="rId41" Type="http://schemas.openxmlformats.org/officeDocument/2006/relationships/image" Target="../media/image224.png"/><Relationship Id="rId54" Type="http://schemas.openxmlformats.org/officeDocument/2006/relationships/customXml" Target="../ink/ink601.xml"/><Relationship Id="rId62" Type="http://schemas.openxmlformats.org/officeDocument/2006/relationships/customXml" Target="../ink/ink605.xml"/><Relationship Id="rId70" Type="http://schemas.openxmlformats.org/officeDocument/2006/relationships/customXml" Target="../ink/ink6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emf"/><Relationship Id="rId2" Type="http://schemas.openxmlformats.org/officeDocument/2006/relationships/image" Target="../media/image30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310.png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0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openxmlformats.org/officeDocument/2006/relationships/slideLayout" Target="../slideLayouts/slideLayout2.xml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0" Type="http://schemas.openxmlformats.org/officeDocument/2006/relationships/audio" Target="../media/media11.wav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3.xml"/><Relationship Id="rId117" Type="http://schemas.openxmlformats.org/officeDocument/2006/relationships/image" Target="../media/image132.emf"/><Relationship Id="rId21" Type="http://schemas.openxmlformats.org/officeDocument/2006/relationships/image" Target="../media/image11.emf"/><Relationship Id="rId42" Type="http://schemas.openxmlformats.org/officeDocument/2006/relationships/customXml" Target="../ink/ink631.xml"/><Relationship Id="rId47" Type="http://schemas.openxmlformats.org/officeDocument/2006/relationships/image" Target="../media/image24.emf"/><Relationship Id="rId63" Type="http://schemas.openxmlformats.org/officeDocument/2006/relationships/image" Target="../media/image32.emf"/><Relationship Id="rId68" Type="http://schemas.openxmlformats.org/officeDocument/2006/relationships/customXml" Target="../ink/ink644.xml"/><Relationship Id="rId84" Type="http://schemas.openxmlformats.org/officeDocument/2006/relationships/customXml" Target="../ink/ink652.xml"/><Relationship Id="rId89" Type="http://schemas.openxmlformats.org/officeDocument/2006/relationships/image" Target="../media/image45.emf"/><Relationship Id="rId112" Type="http://schemas.openxmlformats.org/officeDocument/2006/relationships/customXml" Target="../ink/ink666.xml"/><Relationship Id="rId133" Type="http://schemas.openxmlformats.org/officeDocument/2006/relationships/image" Target="../media/image140.emf"/><Relationship Id="rId138" Type="http://schemas.openxmlformats.org/officeDocument/2006/relationships/customXml" Target="../ink/ink679.xml"/><Relationship Id="rId154" Type="http://schemas.openxmlformats.org/officeDocument/2006/relationships/customXml" Target="../ink/ink687.xml"/><Relationship Id="rId159" Type="http://schemas.openxmlformats.org/officeDocument/2006/relationships/image" Target="../media/image153.emf"/><Relationship Id="rId16" Type="http://schemas.openxmlformats.org/officeDocument/2006/relationships/customXml" Target="../ink/ink618.xml"/><Relationship Id="rId107" Type="http://schemas.openxmlformats.org/officeDocument/2006/relationships/image" Target="../media/image127.emf"/><Relationship Id="rId11" Type="http://schemas.openxmlformats.org/officeDocument/2006/relationships/image" Target="../media/image6.emf"/><Relationship Id="rId32" Type="http://schemas.openxmlformats.org/officeDocument/2006/relationships/customXml" Target="../ink/ink626.xml"/><Relationship Id="rId37" Type="http://schemas.openxmlformats.org/officeDocument/2006/relationships/image" Target="../media/image19.emf"/><Relationship Id="rId53" Type="http://schemas.openxmlformats.org/officeDocument/2006/relationships/image" Target="../media/image27.emf"/><Relationship Id="rId58" Type="http://schemas.openxmlformats.org/officeDocument/2006/relationships/customXml" Target="../ink/ink639.xml"/><Relationship Id="rId74" Type="http://schemas.openxmlformats.org/officeDocument/2006/relationships/customXml" Target="../ink/ink647.xml"/><Relationship Id="rId79" Type="http://schemas.openxmlformats.org/officeDocument/2006/relationships/image" Target="../media/image40.emf"/><Relationship Id="rId102" Type="http://schemas.openxmlformats.org/officeDocument/2006/relationships/customXml" Target="../ink/ink661.xml"/><Relationship Id="rId123" Type="http://schemas.openxmlformats.org/officeDocument/2006/relationships/image" Target="../media/image135.emf"/><Relationship Id="rId128" Type="http://schemas.openxmlformats.org/officeDocument/2006/relationships/customXml" Target="../ink/ink674.xml"/><Relationship Id="rId144" Type="http://schemas.openxmlformats.org/officeDocument/2006/relationships/customXml" Target="../ink/ink682.xml"/><Relationship Id="rId149" Type="http://schemas.openxmlformats.org/officeDocument/2006/relationships/image" Target="../media/image148.emf"/><Relationship Id="rId5" Type="http://schemas.openxmlformats.org/officeDocument/2006/relationships/image" Target="../media/image3.emf"/><Relationship Id="rId90" Type="http://schemas.openxmlformats.org/officeDocument/2006/relationships/customXml" Target="../ink/ink655.xml"/><Relationship Id="rId95" Type="http://schemas.openxmlformats.org/officeDocument/2006/relationships/image" Target="../media/image48.emf"/><Relationship Id="rId160" Type="http://schemas.openxmlformats.org/officeDocument/2006/relationships/customXml" Target="../ink/ink690.xml"/><Relationship Id="rId165" Type="http://schemas.openxmlformats.org/officeDocument/2006/relationships/image" Target="../media/image156.emf"/><Relationship Id="rId22" Type="http://schemas.openxmlformats.org/officeDocument/2006/relationships/customXml" Target="../ink/ink621.xml"/><Relationship Id="rId27" Type="http://schemas.openxmlformats.org/officeDocument/2006/relationships/image" Target="../media/image14.emf"/><Relationship Id="rId43" Type="http://schemas.openxmlformats.org/officeDocument/2006/relationships/image" Target="../media/image22.emf"/><Relationship Id="rId48" Type="http://schemas.openxmlformats.org/officeDocument/2006/relationships/customXml" Target="../ink/ink634.xml"/><Relationship Id="rId64" Type="http://schemas.openxmlformats.org/officeDocument/2006/relationships/customXml" Target="../ink/ink642.xml"/><Relationship Id="rId69" Type="http://schemas.openxmlformats.org/officeDocument/2006/relationships/image" Target="../media/image35.emf"/><Relationship Id="rId113" Type="http://schemas.openxmlformats.org/officeDocument/2006/relationships/image" Target="../media/image130.emf"/><Relationship Id="rId118" Type="http://schemas.openxmlformats.org/officeDocument/2006/relationships/customXml" Target="../ink/ink669.xml"/><Relationship Id="rId134" Type="http://schemas.openxmlformats.org/officeDocument/2006/relationships/customXml" Target="../ink/ink677.xml"/><Relationship Id="rId139" Type="http://schemas.openxmlformats.org/officeDocument/2006/relationships/image" Target="../media/image143.emf"/><Relationship Id="rId80" Type="http://schemas.openxmlformats.org/officeDocument/2006/relationships/customXml" Target="../ink/ink650.xml"/><Relationship Id="rId85" Type="http://schemas.openxmlformats.org/officeDocument/2006/relationships/image" Target="../media/image43.emf"/><Relationship Id="rId150" Type="http://schemas.openxmlformats.org/officeDocument/2006/relationships/customXml" Target="../ink/ink685.xml"/><Relationship Id="rId155" Type="http://schemas.openxmlformats.org/officeDocument/2006/relationships/image" Target="../media/image151.emf"/><Relationship Id="rId12" Type="http://schemas.openxmlformats.org/officeDocument/2006/relationships/customXml" Target="../ink/ink616.xml"/><Relationship Id="rId17" Type="http://schemas.openxmlformats.org/officeDocument/2006/relationships/image" Target="../media/image9.emf"/><Relationship Id="rId33" Type="http://schemas.openxmlformats.org/officeDocument/2006/relationships/image" Target="../media/image17.emf"/><Relationship Id="rId38" Type="http://schemas.openxmlformats.org/officeDocument/2006/relationships/customXml" Target="../ink/ink629.xml"/><Relationship Id="rId59" Type="http://schemas.openxmlformats.org/officeDocument/2006/relationships/image" Target="../media/image30.emf"/><Relationship Id="rId103" Type="http://schemas.openxmlformats.org/officeDocument/2006/relationships/image" Target="../media/image52.emf"/><Relationship Id="rId108" Type="http://schemas.openxmlformats.org/officeDocument/2006/relationships/customXml" Target="../ink/ink664.xml"/><Relationship Id="rId124" Type="http://schemas.openxmlformats.org/officeDocument/2006/relationships/customXml" Target="../ink/ink672.xml"/><Relationship Id="rId129" Type="http://schemas.openxmlformats.org/officeDocument/2006/relationships/image" Target="../media/image138.emf"/><Relationship Id="rId54" Type="http://schemas.openxmlformats.org/officeDocument/2006/relationships/customXml" Target="../ink/ink637.xml"/><Relationship Id="rId70" Type="http://schemas.openxmlformats.org/officeDocument/2006/relationships/customXml" Target="../ink/ink645.xml"/><Relationship Id="rId75" Type="http://schemas.openxmlformats.org/officeDocument/2006/relationships/image" Target="../media/image38.emf"/><Relationship Id="rId91" Type="http://schemas.openxmlformats.org/officeDocument/2006/relationships/image" Target="../media/image46.emf"/><Relationship Id="rId96" Type="http://schemas.openxmlformats.org/officeDocument/2006/relationships/customXml" Target="../ink/ink658.xml"/><Relationship Id="rId140" Type="http://schemas.openxmlformats.org/officeDocument/2006/relationships/customXml" Target="../ink/ink680.xml"/><Relationship Id="rId145" Type="http://schemas.openxmlformats.org/officeDocument/2006/relationships/image" Target="../media/image146.emf"/><Relationship Id="rId161" Type="http://schemas.openxmlformats.org/officeDocument/2006/relationships/image" Target="../media/image154.emf"/><Relationship Id="rId166" Type="http://schemas.openxmlformats.org/officeDocument/2006/relationships/customXml" Target="../ink/ink69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3.xml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624.xml"/><Relationship Id="rId36" Type="http://schemas.openxmlformats.org/officeDocument/2006/relationships/customXml" Target="../ink/ink628.xml"/><Relationship Id="rId49" Type="http://schemas.openxmlformats.org/officeDocument/2006/relationships/image" Target="../media/image25.emf"/><Relationship Id="rId57" Type="http://schemas.openxmlformats.org/officeDocument/2006/relationships/image" Target="../media/image29.emf"/><Relationship Id="rId106" Type="http://schemas.openxmlformats.org/officeDocument/2006/relationships/customXml" Target="../ink/ink663.xml"/><Relationship Id="rId114" Type="http://schemas.openxmlformats.org/officeDocument/2006/relationships/customXml" Target="../ink/ink667.xml"/><Relationship Id="rId119" Type="http://schemas.openxmlformats.org/officeDocument/2006/relationships/image" Target="../media/image133.emf"/><Relationship Id="rId127" Type="http://schemas.openxmlformats.org/officeDocument/2006/relationships/image" Target="../media/image137.emf"/><Relationship Id="rId10" Type="http://schemas.openxmlformats.org/officeDocument/2006/relationships/customXml" Target="../ink/ink615.xml"/><Relationship Id="rId31" Type="http://schemas.openxmlformats.org/officeDocument/2006/relationships/image" Target="../media/image16.emf"/><Relationship Id="rId44" Type="http://schemas.openxmlformats.org/officeDocument/2006/relationships/customXml" Target="../ink/ink632.xml"/><Relationship Id="rId52" Type="http://schemas.openxmlformats.org/officeDocument/2006/relationships/customXml" Target="../ink/ink636.xml"/><Relationship Id="rId60" Type="http://schemas.openxmlformats.org/officeDocument/2006/relationships/customXml" Target="../ink/ink640.xml"/><Relationship Id="rId65" Type="http://schemas.openxmlformats.org/officeDocument/2006/relationships/image" Target="../media/image33.emf"/><Relationship Id="rId73" Type="http://schemas.openxmlformats.org/officeDocument/2006/relationships/image" Target="../media/image37.emf"/><Relationship Id="rId78" Type="http://schemas.openxmlformats.org/officeDocument/2006/relationships/customXml" Target="../ink/ink649.xml"/><Relationship Id="rId81" Type="http://schemas.openxmlformats.org/officeDocument/2006/relationships/image" Target="../media/image41.emf"/><Relationship Id="rId86" Type="http://schemas.openxmlformats.org/officeDocument/2006/relationships/customXml" Target="../ink/ink653.xml"/><Relationship Id="rId94" Type="http://schemas.openxmlformats.org/officeDocument/2006/relationships/customXml" Target="../ink/ink657.xml"/><Relationship Id="rId99" Type="http://schemas.openxmlformats.org/officeDocument/2006/relationships/image" Target="../media/image50.emf"/><Relationship Id="rId101" Type="http://schemas.openxmlformats.org/officeDocument/2006/relationships/image" Target="../media/image51.emf"/><Relationship Id="rId122" Type="http://schemas.openxmlformats.org/officeDocument/2006/relationships/customXml" Target="../ink/ink671.xml"/><Relationship Id="rId130" Type="http://schemas.openxmlformats.org/officeDocument/2006/relationships/customXml" Target="../ink/ink675.xml"/><Relationship Id="rId135" Type="http://schemas.openxmlformats.org/officeDocument/2006/relationships/image" Target="../media/image141.emf"/><Relationship Id="rId143" Type="http://schemas.openxmlformats.org/officeDocument/2006/relationships/image" Target="../media/image145.emf"/><Relationship Id="rId148" Type="http://schemas.openxmlformats.org/officeDocument/2006/relationships/customXml" Target="../ink/ink684.xml"/><Relationship Id="rId151" Type="http://schemas.openxmlformats.org/officeDocument/2006/relationships/image" Target="../media/image149.emf"/><Relationship Id="rId156" Type="http://schemas.openxmlformats.org/officeDocument/2006/relationships/customXml" Target="../ink/ink688.xml"/><Relationship Id="rId164" Type="http://schemas.openxmlformats.org/officeDocument/2006/relationships/customXml" Target="../ink/ink692.xml"/><Relationship Id="rId4" Type="http://schemas.openxmlformats.org/officeDocument/2006/relationships/customXml" Target="../ink/ink612.xml"/><Relationship Id="rId9" Type="http://schemas.openxmlformats.org/officeDocument/2006/relationships/image" Target="../media/image5.emf"/><Relationship Id="rId13" Type="http://schemas.openxmlformats.org/officeDocument/2006/relationships/image" Target="../media/image7.emf"/><Relationship Id="rId18" Type="http://schemas.openxmlformats.org/officeDocument/2006/relationships/customXml" Target="../ink/ink619.xml"/><Relationship Id="rId39" Type="http://schemas.openxmlformats.org/officeDocument/2006/relationships/image" Target="../media/image20.emf"/><Relationship Id="rId109" Type="http://schemas.openxmlformats.org/officeDocument/2006/relationships/image" Target="../media/image128.emf"/><Relationship Id="rId34" Type="http://schemas.openxmlformats.org/officeDocument/2006/relationships/customXml" Target="../ink/ink627.xml"/><Relationship Id="rId50" Type="http://schemas.openxmlformats.org/officeDocument/2006/relationships/customXml" Target="../ink/ink635.xml"/><Relationship Id="rId55" Type="http://schemas.openxmlformats.org/officeDocument/2006/relationships/image" Target="../media/image28.emf"/><Relationship Id="rId76" Type="http://schemas.openxmlformats.org/officeDocument/2006/relationships/customXml" Target="../ink/ink648.xml"/><Relationship Id="rId97" Type="http://schemas.openxmlformats.org/officeDocument/2006/relationships/image" Target="../media/image49.emf"/><Relationship Id="rId104" Type="http://schemas.openxmlformats.org/officeDocument/2006/relationships/customXml" Target="../ink/ink662.xml"/><Relationship Id="rId120" Type="http://schemas.openxmlformats.org/officeDocument/2006/relationships/customXml" Target="../ink/ink670.xml"/><Relationship Id="rId125" Type="http://schemas.openxmlformats.org/officeDocument/2006/relationships/image" Target="../media/image136.emf"/><Relationship Id="rId141" Type="http://schemas.openxmlformats.org/officeDocument/2006/relationships/image" Target="../media/image144.emf"/><Relationship Id="rId146" Type="http://schemas.openxmlformats.org/officeDocument/2006/relationships/customXml" Target="../ink/ink683.xml"/><Relationship Id="rId167" Type="http://schemas.openxmlformats.org/officeDocument/2006/relationships/image" Target="../media/image157.emf"/><Relationship Id="rId7" Type="http://schemas.openxmlformats.org/officeDocument/2006/relationships/image" Target="../media/image4.emf"/><Relationship Id="rId71" Type="http://schemas.openxmlformats.org/officeDocument/2006/relationships/image" Target="../media/image36.emf"/><Relationship Id="rId92" Type="http://schemas.openxmlformats.org/officeDocument/2006/relationships/customXml" Target="../ink/ink656.xml"/><Relationship Id="rId162" Type="http://schemas.openxmlformats.org/officeDocument/2006/relationships/customXml" Target="../ink/ink691.xml"/><Relationship Id="rId2" Type="http://schemas.openxmlformats.org/officeDocument/2006/relationships/customXml" Target="../ink/ink611.xml"/><Relationship Id="rId29" Type="http://schemas.openxmlformats.org/officeDocument/2006/relationships/image" Target="../media/image15.emf"/><Relationship Id="rId24" Type="http://schemas.openxmlformats.org/officeDocument/2006/relationships/customXml" Target="../ink/ink622.xml"/><Relationship Id="rId40" Type="http://schemas.openxmlformats.org/officeDocument/2006/relationships/customXml" Target="../ink/ink630.xml"/><Relationship Id="rId45" Type="http://schemas.openxmlformats.org/officeDocument/2006/relationships/image" Target="../media/image23.emf"/><Relationship Id="rId66" Type="http://schemas.openxmlformats.org/officeDocument/2006/relationships/customXml" Target="../ink/ink643.xml"/><Relationship Id="rId87" Type="http://schemas.openxmlformats.org/officeDocument/2006/relationships/image" Target="../media/image44.emf"/><Relationship Id="rId110" Type="http://schemas.openxmlformats.org/officeDocument/2006/relationships/customXml" Target="../ink/ink665.xml"/><Relationship Id="rId115" Type="http://schemas.openxmlformats.org/officeDocument/2006/relationships/image" Target="../media/image131.emf"/><Relationship Id="rId131" Type="http://schemas.openxmlformats.org/officeDocument/2006/relationships/image" Target="../media/image139.emf"/><Relationship Id="rId136" Type="http://schemas.openxmlformats.org/officeDocument/2006/relationships/customXml" Target="../ink/ink678.xml"/><Relationship Id="rId157" Type="http://schemas.openxmlformats.org/officeDocument/2006/relationships/image" Target="../media/image152.emf"/><Relationship Id="rId61" Type="http://schemas.openxmlformats.org/officeDocument/2006/relationships/image" Target="../media/image31.emf"/><Relationship Id="rId82" Type="http://schemas.openxmlformats.org/officeDocument/2006/relationships/customXml" Target="../ink/ink651.xml"/><Relationship Id="rId152" Type="http://schemas.openxmlformats.org/officeDocument/2006/relationships/customXml" Target="../ink/ink686.xml"/><Relationship Id="rId19" Type="http://schemas.openxmlformats.org/officeDocument/2006/relationships/customXml" Target="../ink/ink620.xml"/><Relationship Id="rId14" Type="http://schemas.openxmlformats.org/officeDocument/2006/relationships/customXml" Target="../ink/ink617.xml"/><Relationship Id="rId30" Type="http://schemas.openxmlformats.org/officeDocument/2006/relationships/customXml" Target="../ink/ink625.xml"/><Relationship Id="rId35" Type="http://schemas.openxmlformats.org/officeDocument/2006/relationships/image" Target="../media/image18.emf"/><Relationship Id="rId56" Type="http://schemas.openxmlformats.org/officeDocument/2006/relationships/customXml" Target="../ink/ink638.xml"/><Relationship Id="rId77" Type="http://schemas.openxmlformats.org/officeDocument/2006/relationships/image" Target="../media/image39.emf"/><Relationship Id="rId100" Type="http://schemas.openxmlformats.org/officeDocument/2006/relationships/customXml" Target="../ink/ink660.xml"/><Relationship Id="rId105" Type="http://schemas.openxmlformats.org/officeDocument/2006/relationships/image" Target="../media/image53.emf"/><Relationship Id="rId126" Type="http://schemas.openxmlformats.org/officeDocument/2006/relationships/customXml" Target="../ink/ink673.xml"/><Relationship Id="rId147" Type="http://schemas.openxmlformats.org/officeDocument/2006/relationships/image" Target="../media/image147.emf"/><Relationship Id="rId8" Type="http://schemas.openxmlformats.org/officeDocument/2006/relationships/customXml" Target="../ink/ink614.xml"/><Relationship Id="rId51" Type="http://schemas.openxmlformats.org/officeDocument/2006/relationships/image" Target="../media/image26.emf"/><Relationship Id="rId72" Type="http://schemas.openxmlformats.org/officeDocument/2006/relationships/customXml" Target="../ink/ink646.xml"/><Relationship Id="rId93" Type="http://schemas.openxmlformats.org/officeDocument/2006/relationships/image" Target="../media/image47.emf"/><Relationship Id="rId98" Type="http://schemas.openxmlformats.org/officeDocument/2006/relationships/customXml" Target="../ink/ink659.xml"/><Relationship Id="rId121" Type="http://schemas.openxmlformats.org/officeDocument/2006/relationships/image" Target="../media/image134.emf"/><Relationship Id="rId142" Type="http://schemas.openxmlformats.org/officeDocument/2006/relationships/customXml" Target="../ink/ink681.xml"/><Relationship Id="rId163" Type="http://schemas.openxmlformats.org/officeDocument/2006/relationships/image" Target="../media/image155.emf"/><Relationship Id="rId3" Type="http://schemas.openxmlformats.org/officeDocument/2006/relationships/image" Target="../media/image91.png"/><Relationship Id="rId25" Type="http://schemas.openxmlformats.org/officeDocument/2006/relationships/image" Target="../media/image13.emf"/><Relationship Id="rId46" Type="http://schemas.openxmlformats.org/officeDocument/2006/relationships/customXml" Target="../ink/ink633.xml"/><Relationship Id="rId67" Type="http://schemas.openxmlformats.org/officeDocument/2006/relationships/image" Target="../media/image34.emf"/><Relationship Id="rId116" Type="http://schemas.openxmlformats.org/officeDocument/2006/relationships/customXml" Target="../ink/ink668.xml"/><Relationship Id="rId137" Type="http://schemas.openxmlformats.org/officeDocument/2006/relationships/image" Target="../media/image142.emf"/><Relationship Id="rId158" Type="http://schemas.openxmlformats.org/officeDocument/2006/relationships/customXml" Target="../ink/ink689.xml"/><Relationship Id="rId41" Type="http://schemas.openxmlformats.org/officeDocument/2006/relationships/image" Target="../media/image21.emf"/><Relationship Id="rId62" Type="http://schemas.openxmlformats.org/officeDocument/2006/relationships/customXml" Target="../ink/ink641.xml"/><Relationship Id="rId83" Type="http://schemas.openxmlformats.org/officeDocument/2006/relationships/image" Target="../media/image42.emf"/><Relationship Id="rId88" Type="http://schemas.openxmlformats.org/officeDocument/2006/relationships/customXml" Target="../ink/ink654.xml"/><Relationship Id="rId111" Type="http://schemas.openxmlformats.org/officeDocument/2006/relationships/image" Target="../media/image129.emf"/><Relationship Id="rId132" Type="http://schemas.openxmlformats.org/officeDocument/2006/relationships/customXml" Target="../ink/ink676.xml"/><Relationship Id="rId153" Type="http://schemas.openxmlformats.org/officeDocument/2006/relationships/image" Target="../media/image150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emf"/><Relationship Id="rId117" Type="http://schemas.openxmlformats.org/officeDocument/2006/relationships/customXml" Target="../ink/ink749.xml"/><Relationship Id="rId21" Type="http://schemas.openxmlformats.org/officeDocument/2006/relationships/customXml" Target="../ink/ink703.xml"/><Relationship Id="rId42" Type="http://schemas.openxmlformats.org/officeDocument/2006/relationships/image" Target="../media/image33.emf"/><Relationship Id="rId47" Type="http://schemas.openxmlformats.org/officeDocument/2006/relationships/customXml" Target="../ink/ink716.xml"/><Relationship Id="rId63" Type="http://schemas.openxmlformats.org/officeDocument/2006/relationships/customXml" Target="../ink/ink724.xml"/><Relationship Id="rId68" Type="http://schemas.openxmlformats.org/officeDocument/2006/relationships/image" Target="../media/image46.emf"/><Relationship Id="rId84" Type="http://schemas.openxmlformats.org/officeDocument/2006/relationships/image" Target="../media/image55.emf"/><Relationship Id="rId112" Type="http://schemas.openxmlformats.org/officeDocument/2006/relationships/image" Target="../media/image69.emf"/><Relationship Id="rId133" Type="http://schemas.openxmlformats.org/officeDocument/2006/relationships/customXml" Target="../ink/ink757.xml"/><Relationship Id="rId138" Type="http://schemas.openxmlformats.org/officeDocument/2006/relationships/image" Target="../media/image82.emf"/><Relationship Id="rId154" Type="http://schemas.openxmlformats.org/officeDocument/2006/relationships/image" Target="../media/image90.emf"/><Relationship Id="rId159" Type="http://schemas.openxmlformats.org/officeDocument/2006/relationships/customXml" Target="../ink/ink770.xml"/><Relationship Id="rId175" Type="http://schemas.openxmlformats.org/officeDocument/2006/relationships/customXml" Target="../ink/ink778.xml"/><Relationship Id="rId170" Type="http://schemas.openxmlformats.org/officeDocument/2006/relationships/image" Target="../media/image98.emf"/><Relationship Id="rId191" Type="http://schemas.openxmlformats.org/officeDocument/2006/relationships/customXml" Target="../ink/ink786.xml"/><Relationship Id="rId16" Type="http://schemas.openxmlformats.org/officeDocument/2006/relationships/image" Target="../media/image20.emf"/><Relationship Id="rId107" Type="http://schemas.openxmlformats.org/officeDocument/2006/relationships/customXml" Target="../ink/ink744.xml"/><Relationship Id="rId11" Type="http://schemas.openxmlformats.org/officeDocument/2006/relationships/customXml" Target="../ink/ink698.xml"/><Relationship Id="rId32" Type="http://schemas.openxmlformats.org/officeDocument/2006/relationships/image" Target="../media/image28.emf"/><Relationship Id="rId37" Type="http://schemas.openxmlformats.org/officeDocument/2006/relationships/customXml" Target="../ink/ink711.xml"/><Relationship Id="rId53" Type="http://schemas.openxmlformats.org/officeDocument/2006/relationships/customXml" Target="../ink/ink719.xml"/><Relationship Id="rId58" Type="http://schemas.openxmlformats.org/officeDocument/2006/relationships/image" Target="../media/image41.emf"/><Relationship Id="rId74" Type="http://schemas.openxmlformats.org/officeDocument/2006/relationships/image" Target="../media/image49.emf"/><Relationship Id="rId79" Type="http://schemas.openxmlformats.org/officeDocument/2006/relationships/customXml" Target="../ink/ink732.xml"/><Relationship Id="rId102" Type="http://schemas.openxmlformats.org/officeDocument/2006/relationships/image" Target="../media/image64.emf"/><Relationship Id="rId123" Type="http://schemas.openxmlformats.org/officeDocument/2006/relationships/customXml" Target="../ink/ink752.xml"/><Relationship Id="rId128" Type="http://schemas.openxmlformats.org/officeDocument/2006/relationships/image" Target="../media/image77.emf"/><Relationship Id="rId144" Type="http://schemas.openxmlformats.org/officeDocument/2006/relationships/image" Target="../media/image85.emf"/><Relationship Id="rId149" Type="http://schemas.openxmlformats.org/officeDocument/2006/relationships/customXml" Target="../ink/ink765.xml"/><Relationship Id="rId5" Type="http://schemas.openxmlformats.org/officeDocument/2006/relationships/customXml" Target="../ink/ink695.xml"/><Relationship Id="rId90" Type="http://schemas.openxmlformats.org/officeDocument/2006/relationships/image" Target="../media/image58.emf"/><Relationship Id="rId95" Type="http://schemas.openxmlformats.org/officeDocument/2006/relationships/customXml" Target="../ink/ink738.xml"/><Relationship Id="rId160" Type="http://schemas.openxmlformats.org/officeDocument/2006/relationships/image" Target="../media/image93.emf"/><Relationship Id="rId165" Type="http://schemas.openxmlformats.org/officeDocument/2006/relationships/customXml" Target="../ink/ink773.xml"/><Relationship Id="rId181" Type="http://schemas.openxmlformats.org/officeDocument/2006/relationships/customXml" Target="../ink/ink781.xml"/><Relationship Id="rId186" Type="http://schemas.openxmlformats.org/officeDocument/2006/relationships/image" Target="../media/image106.emf"/><Relationship Id="rId22" Type="http://schemas.openxmlformats.org/officeDocument/2006/relationships/image" Target="../media/image23.emf"/><Relationship Id="rId27" Type="http://schemas.openxmlformats.org/officeDocument/2006/relationships/customXml" Target="../ink/ink706.xml"/><Relationship Id="rId43" Type="http://schemas.openxmlformats.org/officeDocument/2006/relationships/customXml" Target="../ink/ink714.xml"/><Relationship Id="rId48" Type="http://schemas.openxmlformats.org/officeDocument/2006/relationships/image" Target="../media/image36.emf"/><Relationship Id="rId64" Type="http://schemas.openxmlformats.org/officeDocument/2006/relationships/image" Target="../media/image44.emf"/><Relationship Id="rId69" Type="http://schemas.openxmlformats.org/officeDocument/2006/relationships/customXml" Target="../ink/ink727.xml"/><Relationship Id="rId113" Type="http://schemas.openxmlformats.org/officeDocument/2006/relationships/customXml" Target="../ink/ink747.xml"/><Relationship Id="rId118" Type="http://schemas.openxmlformats.org/officeDocument/2006/relationships/image" Target="../media/image72.emf"/><Relationship Id="rId134" Type="http://schemas.openxmlformats.org/officeDocument/2006/relationships/image" Target="../media/image80.emf"/><Relationship Id="rId139" Type="http://schemas.openxmlformats.org/officeDocument/2006/relationships/customXml" Target="../ink/ink760.xml"/><Relationship Id="rId80" Type="http://schemas.openxmlformats.org/officeDocument/2006/relationships/image" Target="../media/image52.emf"/><Relationship Id="rId85" Type="http://schemas.openxmlformats.org/officeDocument/2006/relationships/customXml" Target="../ink/ink735.xml"/><Relationship Id="rId150" Type="http://schemas.openxmlformats.org/officeDocument/2006/relationships/image" Target="../media/image88.emf"/><Relationship Id="rId155" Type="http://schemas.openxmlformats.org/officeDocument/2006/relationships/customXml" Target="../ink/ink768.xml"/><Relationship Id="rId171" Type="http://schemas.openxmlformats.org/officeDocument/2006/relationships/customXml" Target="../ink/ink776.xml"/><Relationship Id="rId176" Type="http://schemas.openxmlformats.org/officeDocument/2006/relationships/image" Target="../media/image101.emf"/><Relationship Id="rId192" Type="http://schemas.openxmlformats.org/officeDocument/2006/relationships/image" Target="../media/image109.emf"/><Relationship Id="rId12" Type="http://schemas.openxmlformats.org/officeDocument/2006/relationships/image" Target="../media/image18.emf"/><Relationship Id="rId17" Type="http://schemas.openxmlformats.org/officeDocument/2006/relationships/customXml" Target="../ink/ink701.xml"/><Relationship Id="rId33" Type="http://schemas.openxmlformats.org/officeDocument/2006/relationships/customXml" Target="../ink/ink709.xml"/><Relationship Id="rId38" Type="http://schemas.openxmlformats.org/officeDocument/2006/relationships/image" Target="../media/image31.emf"/><Relationship Id="rId59" Type="http://schemas.openxmlformats.org/officeDocument/2006/relationships/customXml" Target="../ink/ink722.xml"/><Relationship Id="rId103" Type="http://schemas.openxmlformats.org/officeDocument/2006/relationships/customXml" Target="../ink/ink742.xml"/><Relationship Id="rId108" Type="http://schemas.openxmlformats.org/officeDocument/2006/relationships/image" Target="../media/image67.emf"/><Relationship Id="rId124" Type="http://schemas.openxmlformats.org/officeDocument/2006/relationships/image" Target="../media/image75.emf"/><Relationship Id="rId129" Type="http://schemas.openxmlformats.org/officeDocument/2006/relationships/customXml" Target="../ink/ink755.xml"/><Relationship Id="rId54" Type="http://schemas.openxmlformats.org/officeDocument/2006/relationships/image" Target="../media/image39.emf"/><Relationship Id="rId70" Type="http://schemas.openxmlformats.org/officeDocument/2006/relationships/image" Target="../media/image47.emf"/><Relationship Id="rId75" Type="http://schemas.openxmlformats.org/officeDocument/2006/relationships/customXml" Target="../ink/ink730.xml"/><Relationship Id="rId91" Type="http://schemas.openxmlformats.org/officeDocument/2006/relationships/customXml" Target="../ink/ink736.xml"/><Relationship Id="rId96" Type="http://schemas.openxmlformats.org/officeDocument/2006/relationships/image" Target="../media/image61.emf"/><Relationship Id="rId140" Type="http://schemas.openxmlformats.org/officeDocument/2006/relationships/image" Target="../media/image83.emf"/><Relationship Id="rId145" Type="http://schemas.openxmlformats.org/officeDocument/2006/relationships/customXml" Target="../ink/ink763.xml"/><Relationship Id="rId161" Type="http://schemas.openxmlformats.org/officeDocument/2006/relationships/customXml" Target="../ink/ink771.xml"/><Relationship Id="rId166" Type="http://schemas.openxmlformats.org/officeDocument/2006/relationships/image" Target="../media/image96.emf"/><Relationship Id="rId182" Type="http://schemas.openxmlformats.org/officeDocument/2006/relationships/image" Target="../media/image104.emf"/><Relationship Id="rId187" Type="http://schemas.openxmlformats.org/officeDocument/2006/relationships/customXml" Target="../ink/ink7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23" Type="http://schemas.openxmlformats.org/officeDocument/2006/relationships/customXml" Target="../ink/ink704.xml"/><Relationship Id="rId28" Type="http://schemas.openxmlformats.org/officeDocument/2006/relationships/image" Target="../media/image26.emf"/><Relationship Id="rId49" Type="http://schemas.openxmlformats.org/officeDocument/2006/relationships/customXml" Target="../ink/ink717.xml"/><Relationship Id="rId114" Type="http://schemas.openxmlformats.org/officeDocument/2006/relationships/image" Target="../media/image70.emf"/><Relationship Id="rId119" Type="http://schemas.openxmlformats.org/officeDocument/2006/relationships/customXml" Target="../ink/ink750.xml"/><Relationship Id="rId44" Type="http://schemas.openxmlformats.org/officeDocument/2006/relationships/image" Target="../media/image34.emf"/><Relationship Id="rId60" Type="http://schemas.openxmlformats.org/officeDocument/2006/relationships/image" Target="../media/image42.emf"/><Relationship Id="rId65" Type="http://schemas.openxmlformats.org/officeDocument/2006/relationships/customXml" Target="../ink/ink725.xml"/><Relationship Id="rId81" Type="http://schemas.openxmlformats.org/officeDocument/2006/relationships/customXml" Target="../ink/ink733.xml"/><Relationship Id="rId130" Type="http://schemas.openxmlformats.org/officeDocument/2006/relationships/image" Target="../media/image78.emf"/><Relationship Id="rId135" Type="http://schemas.openxmlformats.org/officeDocument/2006/relationships/customXml" Target="../ink/ink758.xml"/><Relationship Id="rId151" Type="http://schemas.openxmlformats.org/officeDocument/2006/relationships/customXml" Target="../ink/ink766.xml"/><Relationship Id="rId156" Type="http://schemas.openxmlformats.org/officeDocument/2006/relationships/image" Target="../media/image91.emf"/><Relationship Id="rId177" Type="http://schemas.openxmlformats.org/officeDocument/2006/relationships/customXml" Target="../ink/ink779.xml"/><Relationship Id="rId172" Type="http://schemas.openxmlformats.org/officeDocument/2006/relationships/image" Target="../media/image99.emf"/><Relationship Id="rId13" Type="http://schemas.openxmlformats.org/officeDocument/2006/relationships/customXml" Target="../ink/ink699.xml"/><Relationship Id="rId18" Type="http://schemas.openxmlformats.org/officeDocument/2006/relationships/image" Target="../media/image21.emf"/><Relationship Id="rId39" Type="http://schemas.openxmlformats.org/officeDocument/2006/relationships/customXml" Target="../ink/ink712.xml"/><Relationship Id="rId109" Type="http://schemas.openxmlformats.org/officeDocument/2006/relationships/customXml" Target="../ink/ink745.xml"/><Relationship Id="rId34" Type="http://schemas.openxmlformats.org/officeDocument/2006/relationships/image" Target="../media/image29.emf"/><Relationship Id="rId50" Type="http://schemas.openxmlformats.org/officeDocument/2006/relationships/image" Target="../media/image37.emf"/><Relationship Id="rId55" Type="http://schemas.openxmlformats.org/officeDocument/2006/relationships/customXml" Target="../ink/ink720.xml"/><Relationship Id="rId76" Type="http://schemas.openxmlformats.org/officeDocument/2006/relationships/image" Target="../media/image50.emf"/><Relationship Id="rId97" Type="http://schemas.openxmlformats.org/officeDocument/2006/relationships/customXml" Target="../ink/ink739.xml"/><Relationship Id="rId104" Type="http://schemas.openxmlformats.org/officeDocument/2006/relationships/image" Target="../media/image65.emf"/><Relationship Id="rId120" Type="http://schemas.openxmlformats.org/officeDocument/2006/relationships/image" Target="../media/image73.emf"/><Relationship Id="rId125" Type="http://schemas.openxmlformats.org/officeDocument/2006/relationships/customXml" Target="../ink/ink753.xml"/><Relationship Id="rId141" Type="http://schemas.openxmlformats.org/officeDocument/2006/relationships/customXml" Target="../ink/ink761.xml"/><Relationship Id="rId146" Type="http://schemas.openxmlformats.org/officeDocument/2006/relationships/image" Target="../media/image86.emf"/><Relationship Id="rId167" Type="http://schemas.openxmlformats.org/officeDocument/2006/relationships/customXml" Target="../ink/ink774.xml"/><Relationship Id="rId188" Type="http://schemas.openxmlformats.org/officeDocument/2006/relationships/image" Target="../media/image107.emf"/><Relationship Id="rId7" Type="http://schemas.openxmlformats.org/officeDocument/2006/relationships/customXml" Target="../ink/ink696.xml"/><Relationship Id="rId71" Type="http://schemas.openxmlformats.org/officeDocument/2006/relationships/customXml" Target="../ink/ink728.xml"/><Relationship Id="rId92" Type="http://schemas.openxmlformats.org/officeDocument/2006/relationships/image" Target="../media/image59.emf"/><Relationship Id="rId162" Type="http://schemas.openxmlformats.org/officeDocument/2006/relationships/image" Target="../media/image94.emf"/><Relationship Id="rId183" Type="http://schemas.openxmlformats.org/officeDocument/2006/relationships/customXml" Target="../ink/ink782.xml"/><Relationship Id="rId2" Type="http://schemas.openxmlformats.org/officeDocument/2006/relationships/image" Target="../media/image311.jpeg"/><Relationship Id="rId29" Type="http://schemas.openxmlformats.org/officeDocument/2006/relationships/customXml" Target="../ink/ink707.xml"/><Relationship Id="rId24" Type="http://schemas.openxmlformats.org/officeDocument/2006/relationships/image" Target="../media/image24.emf"/><Relationship Id="rId40" Type="http://schemas.openxmlformats.org/officeDocument/2006/relationships/image" Target="../media/image32.emf"/><Relationship Id="rId45" Type="http://schemas.openxmlformats.org/officeDocument/2006/relationships/customXml" Target="../ink/ink715.xml"/><Relationship Id="rId66" Type="http://schemas.openxmlformats.org/officeDocument/2006/relationships/image" Target="../media/image45.emf"/><Relationship Id="rId110" Type="http://schemas.openxmlformats.org/officeDocument/2006/relationships/image" Target="../media/image68.emf"/><Relationship Id="rId115" Type="http://schemas.openxmlformats.org/officeDocument/2006/relationships/customXml" Target="../ink/ink748.xml"/><Relationship Id="rId131" Type="http://schemas.openxmlformats.org/officeDocument/2006/relationships/customXml" Target="../ink/ink756.xml"/><Relationship Id="rId136" Type="http://schemas.openxmlformats.org/officeDocument/2006/relationships/image" Target="../media/image312.png"/><Relationship Id="rId157" Type="http://schemas.openxmlformats.org/officeDocument/2006/relationships/customXml" Target="../ink/ink769.xml"/><Relationship Id="rId178" Type="http://schemas.openxmlformats.org/officeDocument/2006/relationships/image" Target="../media/image102.emf"/><Relationship Id="rId61" Type="http://schemas.openxmlformats.org/officeDocument/2006/relationships/customXml" Target="../ink/ink723.xml"/><Relationship Id="rId82" Type="http://schemas.openxmlformats.org/officeDocument/2006/relationships/image" Target="../media/image53.emf"/><Relationship Id="rId152" Type="http://schemas.openxmlformats.org/officeDocument/2006/relationships/image" Target="../media/image89.emf"/><Relationship Id="rId173" Type="http://schemas.openxmlformats.org/officeDocument/2006/relationships/customXml" Target="../ink/ink777.xml"/><Relationship Id="rId19" Type="http://schemas.openxmlformats.org/officeDocument/2006/relationships/customXml" Target="../ink/ink702.xml"/><Relationship Id="rId14" Type="http://schemas.openxmlformats.org/officeDocument/2006/relationships/image" Target="../media/image19.emf"/><Relationship Id="rId30" Type="http://schemas.openxmlformats.org/officeDocument/2006/relationships/image" Target="../media/image27.emf"/><Relationship Id="rId35" Type="http://schemas.openxmlformats.org/officeDocument/2006/relationships/customXml" Target="../ink/ink710.xml"/><Relationship Id="rId56" Type="http://schemas.openxmlformats.org/officeDocument/2006/relationships/image" Target="../media/image40.emf"/><Relationship Id="rId77" Type="http://schemas.openxmlformats.org/officeDocument/2006/relationships/customXml" Target="../ink/ink731.xml"/><Relationship Id="rId100" Type="http://schemas.openxmlformats.org/officeDocument/2006/relationships/image" Target="../media/image63.emf"/><Relationship Id="rId105" Type="http://schemas.openxmlformats.org/officeDocument/2006/relationships/customXml" Target="../ink/ink743.xml"/><Relationship Id="rId126" Type="http://schemas.openxmlformats.org/officeDocument/2006/relationships/image" Target="../media/image76.emf"/><Relationship Id="rId147" Type="http://schemas.openxmlformats.org/officeDocument/2006/relationships/customXml" Target="../ink/ink764.xml"/><Relationship Id="rId168" Type="http://schemas.openxmlformats.org/officeDocument/2006/relationships/image" Target="../media/image97.emf"/><Relationship Id="rId8" Type="http://schemas.openxmlformats.org/officeDocument/2006/relationships/image" Target="../media/image16.emf"/><Relationship Id="rId51" Type="http://schemas.openxmlformats.org/officeDocument/2006/relationships/customXml" Target="../ink/ink718.xml"/><Relationship Id="rId72" Type="http://schemas.openxmlformats.org/officeDocument/2006/relationships/image" Target="../media/image48.emf"/><Relationship Id="rId93" Type="http://schemas.openxmlformats.org/officeDocument/2006/relationships/customXml" Target="../ink/ink737.xml"/><Relationship Id="rId98" Type="http://schemas.openxmlformats.org/officeDocument/2006/relationships/image" Target="../media/image62.emf"/><Relationship Id="rId121" Type="http://schemas.openxmlformats.org/officeDocument/2006/relationships/customXml" Target="../ink/ink751.xml"/><Relationship Id="rId142" Type="http://schemas.openxmlformats.org/officeDocument/2006/relationships/image" Target="../media/image84.emf"/><Relationship Id="rId163" Type="http://schemas.openxmlformats.org/officeDocument/2006/relationships/customXml" Target="../ink/ink772.xml"/><Relationship Id="rId184" Type="http://schemas.openxmlformats.org/officeDocument/2006/relationships/image" Target="../media/image105.emf"/><Relationship Id="rId189" Type="http://schemas.openxmlformats.org/officeDocument/2006/relationships/customXml" Target="../ink/ink785.xml"/><Relationship Id="rId3" Type="http://schemas.openxmlformats.org/officeDocument/2006/relationships/customXml" Target="../ink/ink694.xml"/><Relationship Id="rId25" Type="http://schemas.openxmlformats.org/officeDocument/2006/relationships/customXml" Target="../ink/ink705.xml"/><Relationship Id="rId46" Type="http://schemas.openxmlformats.org/officeDocument/2006/relationships/image" Target="../media/image35.emf"/><Relationship Id="rId67" Type="http://schemas.openxmlformats.org/officeDocument/2006/relationships/customXml" Target="../ink/ink726.xml"/><Relationship Id="rId116" Type="http://schemas.openxmlformats.org/officeDocument/2006/relationships/image" Target="../media/image71.emf"/><Relationship Id="rId137" Type="http://schemas.openxmlformats.org/officeDocument/2006/relationships/customXml" Target="../ink/ink759.xml"/><Relationship Id="rId158" Type="http://schemas.openxmlformats.org/officeDocument/2006/relationships/image" Target="../media/image92.emf"/><Relationship Id="rId20" Type="http://schemas.openxmlformats.org/officeDocument/2006/relationships/image" Target="../media/image22.emf"/><Relationship Id="rId41" Type="http://schemas.openxmlformats.org/officeDocument/2006/relationships/customXml" Target="../ink/ink713.xml"/><Relationship Id="rId62" Type="http://schemas.openxmlformats.org/officeDocument/2006/relationships/image" Target="../media/image43.emf"/><Relationship Id="rId83" Type="http://schemas.openxmlformats.org/officeDocument/2006/relationships/customXml" Target="../ink/ink734.xml"/><Relationship Id="rId111" Type="http://schemas.openxmlformats.org/officeDocument/2006/relationships/customXml" Target="../ink/ink746.xml"/><Relationship Id="rId132" Type="http://schemas.openxmlformats.org/officeDocument/2006/relationships/image" Target="../media/image79.emf"/><Relationship Id="rId153" Type="http://schemas.openxmlformats.org/officeDocument/2006/relationships/customXml" Target="../ink/ink767.xml"/><Relationship Id="rId174" Type="http://schemas.openxmlformats.org/officeDocument/2006/relationships/image" Target="../media/image100.emf"/><Relationship Id="rId179" Type="http://schemas.openxmlformats.org/officeDocument/2006/relationships/customXml" Target="../ink/ink780.xml"/><Relationship Id="rId190" Type="http://schemas.openxmlformats.org/officeDocument/2006/relationships/image" Target="../media/image108.emf"/><Relationship Id="rId15" Type="http://schemas.openxmlformats.org/officeDocument/2006/relationships/customXml" Target="../ink/ink700.xml"/><Relationship Id="rId36" Type="http://schemas.openxmlformats.org/officeDocument/2006/relationships/image" Target="../media/image30.emf"/><Relationship Id="rId57" Type="http://schemas.openxmlformats.org/officeDocument/2006/relationships/customXml" Target="../ink/ink721.xml"/><Relationship Id="rId106" Type="http://schemas.openxmlformats.org/officeDocument/2006/relationships/image" Target="../media/image66.emf"/><Relationship Id="rId127" Type="http://schemas.openxmlformats.org/officeDocument/2006/relationships/customXml" Target="../ink/ink754.xml"/><Relationship Id="rId10" Type="http://schemas.openxmlformats.org/officeDocument/2006/relationships/image" Target="../media/image17.emf"/><Relationship Id="rId31" Type="http://schemas.openxmlformats.org/officeDocument/2006/relationships/customXml" Target="../ink/ink708.xml"/><Relationship Id="rId52" Type="http://schemas.openxmlformats.org/officeDocument/2006/relationships/image" Target="../media/image38.emf"/><Relationship Id="rId73" Type="http://schemas.openxmlformats.org/officeDocument/2006/relationships/customXml" Target="../ink/ink729.xml"/><Relationship Id="rId78" Type="http://schemas.openxmlformats.org/officeDocument/2006/relationships/image" Target="../media/image51.emf"/><Relationship Id="rId94" Type="http://schemas.openxmlformats.org/officeDocument/2006/relationships/image" Target="../media/image60.emf"/><Relationship Id="rId99" Type="http://schemas.openxmlformats.org/officeDocument/2006/relationships/customXml" Target="../ink/ink740.xml"/><Relationship Id="rId101" Type="http://schemas.openxmlformats.org/officeDocument/2006/relationships/customXml" Target="../ink/ink741.xml"/><Relationship Id="rId122" Type="http://schemas.openxmlformats.org/officeDocument/2006/relationships/image" Target="../media/image74.emf"/><Relationship Id="rId143" Type="http://schemas.openxmlformats.org/officeDocument/2006/relationships/customXml" Target="../ink/ink762.xml"/><Relationship Id="rId148" Type="http://schemas.openxmlformats.org/officeDocument/2006/relationships/image" Target="../media/image87.emf"/><Relationship Id="rId164" Type="http://schemas.openxmlformats.org/officeDocument/2006/relationships/image" Target="../media/image95.emf"/><Relationship Id="rId169" Type="http://schemas.openxmlformats.org/officeDocument/2006/relationships/customXml" Target="../ink/ink775.xml"/><Relationship Id="rId185" Type="http://schemas.openxmlformats.org/officeDocument/2006/relationships/customXml" Target="../ink/ink783.xml"/><Relationship Id="rId4" Type="http://schemas.openxmlformats.org/officeDocument/2006/relationships/image" Target="../media/image14.emf"/><Relationship Id="rId9" Type="http://schemas.openxmlformats.org/officeDocument/2006/relationships/customXml" Target="../ink/ink697.xml"/><Relationship Id="rId180" Type="http://schemas.openxmlformats.org/officeDocument/2006/relationships/image" Target="../media/image103.e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99.xml"/><Relationship Id="rId117" Type="http://schemas.openxmlformats.org/officeDocument/2006/relationships/customXml" Target="../ink/ink850.xml"/><Relationship Id="rId21" Type="http://schemas.openxmlformats.org/officeDocument/2006/relationships/image" Target="../media/image11.emf"/><Relationship Id="rId42" Type="http://schemas.openxmlformats.org/officeDocument/2006/relationships/customXml" Target="../ink/ink807.xml"/><Relationship Id="rId47" Type="http://schemas.openxmlformats.org/officeDocument/2006/relationships/image" Target="../media/image24.emf"/><Relationship Id="rId63" Type="http://schemas.openxmlformats.org/officeDocument/2006/relationships/image" Target="../media/image32.emf"/><Relationship Id="rId68" Type="http://schemas.openxmlformats.org/officeDocument/2006/relationships/customXml" Target="../ink/ink820.xml"/><Relationship Id="rId84" Type="http://schemas.openxmlformats.org/officeDocument/2006/relationships/customXml" Target="../ink/ink828.xml"/><Relationship Id="rId89" Type="http://schemas.openxmlformats.org/officeDocument/2006/relationships/image" Target="../media/image45.emf"/><Relationship Id="rId112" Type="http://schemas.openxmlformats.org/officeDocument/2006/relationships/customXml" Target="../ink/ink845.xml"/><Relationship Id="rId133" Type="http://schemas.openxmlformats.org/officeDocument/2006/relationships/customXml" Target="../ink/ink866.xml"/><Relationship Id="rId138" Type="http://schemas.openxmlformats.org/officeDocument/2006/relationships/customXml" Target="../ink/ink870.xml"/><Relationship Id="rId154" Type="http://schemas.openxmlformats.org/officeDocument/2006/relationships/customXml" Target="../ink/ink878.xml"/><Relationship Id="rId159" Type="http://schemas.openxmlformats.org/officeDocument/2006/relationships/image" Target="../media/image1390.emf"/><Relationship Id="rId175" Type="http://schemas.openxmlformats.org/officeDocument/2006/relationships/image" Target="../media/image1470.emf"/><Relationship Id="rId170" Type="http://schemas.openxmlformats.org/officeDocument/2006/relationships/customXml" Target="../ink/ink886.xml"/><Relationship Id="rId16" Type="http://schemas.openxmlformats.org/officeDocument/2006/relationships/customXml" Target="../ink/ink794.xml"/><Relationship Id="rId107" Type="http://schemas.openxmlformats.org/officeDocument/2006/relationships/customXml" Target="../ink/ink840.xml"/><Relationship Id="rId11" Type="http://schemas.openxmlformats.org/officeDocument/2006/relationships/image" Target="../media/image6.emf"/><Relationship Id="rId32" Type="http://schemas.openxmlformats.org/officeDocument/2006/relationships/customXml" Target="../ink/ink802.xml"/><Relationship Id="rId37" Type="http://schemas.openxmlformats.org/officeDocument/2006/relationships/image" Target="../media/image19.emf"/><Relationship Id="rId53" Type="http://schemas.openxmlformats.org/officeDocument/2006/relationships/image" Target="../media/image27.emf"/><Relationship Id="rId58" Type="http://schemas.openxmlformats.org/officeDocument/2006/relationships/customXml" Target="../ink/ink815.xml"/><Relationship Id="rId74" Type="http://schemas.openxmlformats.org/officeDocument/2006/relationships/customXml" Target="../ink/ink823.xml"/><Relationship Id="rId79" Type="http://schemas.openxmlformats.org/officeDocument/2006/relationships/image" Target="../media/image40.emf"/><Relationship Id="rId102" Type="http://schemas.openxmlformats.org/officeDocument/2006/relationships/customXml" Target="../ink/ink837.xml"/><Relationship Id="rId123" Type="http://schemas.openxmlformats.org/officeDocument/2006/relationships/customXml" Target="../ink/ink856.xml"/><Relationship Id="rId128" Type="http://schemas.openxmlformats.org/officeDocument/2006/relationships/customXml" Target="../ink/ink861.xml"/><Relationship Id="rId144" Type="http://schemas.openxmlformats.org/officeDocument/2006/relationships/customXml" Target="../ink/ink873.xml"/><Relationship Id="rId149" Type="http://schemas.openxmlformats.org/officeDocument/2006/relationships/image" Target="../media/image1340.emf"/><Relationship Id="rId5" Type="http://schemas.openxmlformats.org/officeDocument/2006/relationships/image" Target="../media/image3.emf"/><Relationship Id="rId90" Type="http://schemas.openxmlformats.org/officeDocument/2006/relationships/customXml" Target="../ink/ink831.xml"/><Relationship Id="rId95" Type="http://schemas.openxmlformats.org/officeDocument/2006/relationships/image" Target="../media/image48.emf"/><Relationship Id="rId160" Type="http://schemas.openxmlformats.org/officeDocument/2006/relationships/customXml" Target="../ink/ink881.xml"/><Relationship Id="rId165" Type="http://schemas.openxmlformats.org/officeDocument/2006/relationships/image" Target="../media/image1420.emf"/><Relationship Id="rId181" Type="http://schemas.openxmlformats.org/officeDocument/2006/relationships/image" Target="../media/image1500.emf"/><Relationship Id="rId22" Type="http://schemas.openxmlformats.org/officeDocument/2006/relationships/customXml" Target="../ink/ink797.xml"/><Relationship Id="rId27" Type="http://schemas.openxmlformats.org/officeDocument/2006/relationships/image" Target="../media/image1270.emf"/><Relationship Id="rId43" Type="http://schemas.openxmlformats.org/officeDocument/2006/relationships/image" Target="../media/image22.emf"/><Relationship Id="rId48" Type="http://schemas.openxmlformats.org/officeDocument/2006/relationships/customXml" Target="../ink/ink810.xml"/><Relationship Id="rId64" Type="http://schemas.openxmlformats.org/officeDocument/2006/relationships/customXml" Target="../ink/ink818.xml"/><Relationship Id="rId69" Type="http://schemas.openxmlformats.org/officeDocument/2006/relationships/image" Target="../media/image35.emf"/><Relationship Id="rId113" Type="http://schemas.openxmlformats.org/officeDocument/2006/relationships/customXml" Target="../ink/ink846.xml"/><Relationship Id="rId118" Type="http://schemas.openxmlformats.org/officeDocument/2006/relationships/customXml" Target="../ink/ink851.xml"/><Relationship Id="rId134" Type="http://schemas.openxmlformats.org/officeDocument/2006/relationships/customXml" Target="../ink/ink867.xml"/><Relationship Id="rId139" Type="http://schemas.openxmlformats.org/officeDocument/2006/relationships/image" Target="../media/image1290.emf"/><Relationship Id="rId80" Type="http://schemas.openxmlformats.org/officeDocument/2006/relationships/customXml" Target="../ink/ink826.xml"/><Relationship Id="rId85" Type="http://schemas.openxmlformats.org/officeDocument/2006/relationships/image" Target="../media/image43.emf"/><Relationship Id="rId150" Type="http://schemas.openxmlformats.org/officeDocument/2006/relationships/customXml" Target="../ink/ink876.xml"/><Relationship Id="rId155" Type="http://schemas.openxmlformats.org/officeDocument/2006/relationships/image" Target="../media/image1370.emf"/><Relationship Id="rId171" Type="http://schemas.openxmlformats.org/officeDocument/2006/relationships/image" Target="../media/image1450.emf"/><Relationship Id="rId176" Type="http://schemas.openxmlformats.org/officeDocument/2006/relationships/customXml" Target="../ink/ink889.xml"/><Relationship Id="rId12" Type="http://schemas.openxmlformats.org/officeDocument/2006/relationships/customXml" Target="../ink/ink792.xml"/><Relationship Id="rId17" Type="http://schemas.openxmlformats.org/officeDocument/2006/relationships/image" Target="../media/image9.emf"/><Relationship Id="rId33" Type="http://schemas.openxmlformats.org/officeDocument/2006/relationships/image" Target="../media/image17.emf"/><Relationship Id="rId38" Type="http://schemas.openxmlformats.org/officeDocument/2006/relationships/customXml" Target="../ink/ink805.xml"/><Relationship Id="rId59" Type="http://schemas.openxmlformats.org/officeDocument/2006/relationships/image" Target="../media/image30.emf"/><Relationship Id="rId103" Type="http://schemas.openxmlformats.org/officeDocument/2006/relationships/image" Target="../media/image52.emf"/><Relationship Id="rId108" Type="http://schemas.openxmlformats.org/officeDocument/2006/relationships/customXml" Target="../ink/ink841.xml"/><Relationship Id="rId124" Type="http://schemas.openxmlformats.org/officeDocument/2006/relationships/customXml" Target="../ink/ink857.xml"/><Relationship Id="rId129" Type="http://schemas.openxmlformats.org/officeDocument/2006/relationships/customXml" Target="../ink/ink862.xml"/><Relationship Id="rId54" Type="http://schemas.openxmlformats.org/officeDocument/2006/relationships/customXml" Target="../ink/ink813.xml"/><Relationship Id="rId70" Type="http://schemas.openxmlformats.org/officeDocument/2006/relationships/customXml" Target="../ink/ink821.xml"/><Relationship Id="rId75" Type="http://schemas.openxmlformats.org/officeDocument/2006/relationships/image" Target="../media/image38.emf"/><Relationship Id="rId91" Type="http://schemas.openxmlformats.org/officeDocument/2006/relationships/image" Target="../media/image46.emf"/><Relationship Id="rId96" Type="http://schemas.openxmlformats.org/officeDocument/2006/relationships/customXml" Target="../ink/ink834.xml"/><Relationship Id="rId140" Type="http://schemas.openxmlformats.org/officeDocument/2006/relationships/customXml" Target="../ink/ink871.xml"/><Relationship Id="rId145" Type="http://schemas.openxmlformats.org/officeDocument/2006/relationships/image" Target="../media/image1320.emf"/><Relationship Id="rId161" Type="http://schemas.openxmlformats.org/officeDocument/2006/relationships/image" Target="../media/image1400.emf"/><Relationship Id="rId166" Type="http://schemas.openxmlformats.org/officeDocument/2006/relationships/customXml" Target="../ink/ink884.xml"/><Relationship Id="rId182" Type="http://schemas.openxmlformats.org/officeDocument/2006/relationships/customXml" Target="../ink/ink8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9.xml"/><Relationship Id="rId23" Type="http://schemas.openxmlformats.org/officeDocument/2006/relationships/image" Target="../media/image12.emf"/><Relationship Id="rId28" Type="http://schemas.openxmlformats.org/officeDocument/2006/relationships/customXml" Target="../ink/ink800.xml"/><Relationship Id="rId49" Type="http://schemas.openxmlformats.org/officeDocument/2006/relationships/image" Target="../media/image25.emf"/><Relationship Id="rId114" Type="http://schemas.openxmlformats.org/officeDocument/2006/relationships/customXml" Target="../ink/ink847.xml"/><Relationship Id="rId119" Type="http://schemas.openxmlformats.org/officeDocument/2006/relationships/customXml" Target="../ink/ink852.xml"/><Relationship Id="rId44" Type="http://schemas.openxmlformats.org/officeDocument/2006/relationships/customXml" Target="../ink/ink808.xml"/><Relationship Id="rId60" Type="http://schemas.openxmlformats.org/officeDocument/2006/relationships/customXml" Target="../ink/ink816.xml"/><Relationship Id="rId65" Type="http://schemas.openxmlformats.org/officeDocument/2006/relationships/image" Target="../media/image33.emf"/><Relationship Id="rId81" Type="http://schemas.openxmlformats.org/officeDocument/2006/relationships/image" Target="../media/image41.emf"/><Relationship Id="rId86" Type="http://schemas.openxmlformats.org/officeDocument/2006/relationships/customXml" Target="../ink/ink829.xml"/><Relationship Id="rId130" Type="http://schemas.openxmlformats.org/officeDocument/2006/relationships/customXml" Target="../ink/ink863.xml"/><Relationship Id="rId135" Type="http://schemas.openxmlformats.org/officeDocument/2006/relationships/customXml" Target="../ink/ink868.xml"/><Relationship Id="rId151" Type="http://schemas.openxmlformats.org/officeDocument/2006/relationships/image" Target="../media/image1350.emf"/><Relationship Id="rId156" Type="http://schemas.openxmlformats.org/officeDocument/2006/relationships/customXml" Target="../ink/ink879.xml"/><Relationship Id="rId177" Type="http://schemas.openxmlformats.org/officeDocument/2006/relationships/image" Target="../media/image1480.emf"/><Relationship Id="rId4" Type="http://schemas.openxmlformats.org/officeDocument/2006/relationships/customXml" Target="../ink/ink788.xml"/><Relationship Id="rId9" Type="http://schemas.openxmlformats.org/officeDocument/2006/relationships/image" Target="../media/image5.emf"/><Relationship Id="rId172" Type="http://schemas.openxmlformats.org/officeDocument/2006/relationships/customXml" Target="../ink/ink887.xml"/><Relationship Id="rId180" Type="http://schemas.openxmlformats.org/officeDocument/2006/relationships/customXml" Target="../ink/ink891.xml"/><Relationship Id="rId13" Type="http://schemas.openxmlformats.org/officeDocument/2006/relationships/image" Target="../media/image7.emf"/><Relationship Id="rId18" Type="http://schemas.openxmlformats.org/officeDocument/2006/relationships/customXml" Target="../ink/ink795.xml"/><Relationship Id="rId39" Type="http://schemas.openxmlformats.org/officeDocument/2006/relationships/image" Target="../media/image20.emf"/><Relationship Id="rId109" Type="http://schemas.openxmlformats.org/officeDocument/2006/relationships/customXml" Target="../ink/ink842.xml"/><Relationship Id="rId34" Type="http://schemas.openxmlformats.org/officeDocument/2006/relationships/customXml" Target="../ink/ink803.xml"/><Relationship Id="rId50" Type="http://schemas.openxmlformats.org/officeDocument/2006/relationships/customXml" Target="../ink/ink811.xml"/><Relationship Id="rId55" Type="http://schemas.openxmlformats.org/officeDocument/2006/relationships/image" Target="../media/image28.emf"/><Relationship Id="rId76" Type="http://schemas.openxmlformats.org/officeDocument/2006/relationships/customXml" Target="../ink/ink824.xml"/><Relationship Id="rId97" Type="http://schemas.openxmlformats.org/officeDocument/2006/relationships/image" Target="../media/image49.emf"/><Relationship Id="rId104" Type="http://schemas.openxmlformats.org/officeDocument/2006/relationships/customXml" Target="../ink/ink838.xml"/><Relationship Id="rId120" Type="http://schemas.openxmlformats.org/officeDocument/2006/relationships/customXml" Target="../ink/ink853.xml"/><Relationship Id="rId125" Type="http://schemas.openxmlformats.org/officeDocument/2006/relationships/customXml" Target="../ink/ink858.xml"/><Relationship Id="rId141" Type="http://schemas.openxmlformats.org/officeDocument/2006/relationships/image" Target="../media/image1300.emf"/><Relationship Id="rId146" Type="http://schemas.openxmlformats.org/officeDocument/2006/relationships/customXml" Target="../ink/ink874.xml"/><Relationship Id="rId167" Type="http://schemas.openxmlformats.org/officeDocument/2006/relationships/image" Target="../media/image1430.emf"/><Relationship Id="rId7" Type="http://schemas.openxmlformats.org/officeDocument/2006/relationships/image" Target="../media/image4.emf"/><Relationship Id="rId71" Type="http://schemas.openxmlformats.org/officeDocument/2006/relationships/image" Target="../media/image36.emf"/><Relationship Id="rId92" Type="http://schemas.openxmlformats.org/officeDocument/2006/relationships/customXml" Target="../ink/ink832.xml"/><Relationship Id="rId162" Type="http://schemas.openxmlformats.org/officeDocument/2006/relationships/customXml" Target="../ink/ink882.xml"/><Relationship Id="rId183" Type="http://schemas.openxmlformats.org/officeDocument/2006/relationships/image" Target="../media/image1510.emf"/><Relationship Id="rId2" Type="http://schemas.openxmlformats.org/officeDocument/2006/relationships/customXml" Target="../ink/ink787.xml"/><Relationship Id="rId29" Type="http://schemas.openxmlformats.org/officeDocument/2006/relationships/image" Target="../media/image15.emf"/><Relationship Id="rId24" Type="http://schemas.openxmlformats.org/officeDocument/2006/relationships/customXml" Target="../ink/ink798.xml"/><Relationship Id="rId40" Type="http://schemas.openxmlformats.org/officeDocument/2006/relationships/customXml" Target="../ink/ink806.xml"/><Relationship Id="rId45" Type="http://schemas.openxmlformats.org/officeDocument/2006/relationships/image" Target="../media/image23.emf"/><Relationship Id="rId66" Type="http://schemas.openxmlformats.org/officeDocument/2006/relationships/customXml" Target="../ink/ink819.xml"/><Relationship Id="rId87" Type="http://schemas.openxmlformats.org/officeDocument/2006/relationships/image" Target="../media/image44.emf"/><Relationship Id="rId110" Type="http://schemas.openxmlformats.org/officeDocument/2006/relationships/customXml" Target="../ink/ink843.xml"/><Relationship Id="rId115" Type="http://schemas.openxmlformats.org/officeDocument/2006/relationships/customXml" Target="../ink/ink848.xml"/><Relationship Id="rId131" Type="http://schemas.openxmlformats.org/officeDocument/2006/relationships/customXml" Target="../ink/ink864.xml"/><Relationship Id="rId136" Type="http://schemas.openxmlformats.org/officeDocument/2006/relationships/customXml" Target="../ink/ink869.xml"/><Relationship Id="rId157" Type="http://schemas.openxmlformats.org/officeDocument/2006/relationships/image" Target="../media/image1380.emf"/><Relationship Id="rId178" Type="http://schemas.openxmlformats.org/officeDocument/2006/relationships/customXml" Target="../ink/ink890.xml"/><Relationship Id="rId61" Type="http://schemas.openxmlformats.org/officeDocument/2006/relationships/image" Target="../media/image31.emf"/><Relationship Id="rId82" Type="http://schemas.openxmlformats.org/officeDocument/2006/relationships/customXml" Target="../ink/ink827.xml"/><Relationship Id="rId152" Type="http://schemas.openxmlformats.org/officeDocument/2006/relationships/customXml" Target="../ink/ink877.xml"/><Relationship Id="rId173" Type="http://schemas.openxmlformats.org/officeDocument/2006/relationships/image" Target="../media/image1460.emf"/><Relationship Id="rId19" Type="http://schemas.openxmlformats.org/officeDocument/2006/relationships/image" Target="../media/image10.emf"/><Relationship Id="rId14" Type="http://schemas.openxmlformats.org/officeDocument/2006/relationships/customXml" Target="../ink/ink793.xml"/><Relationship Id="rId30" Type="http://schemas.openxmlformats.org/officeDocument/2006/relationships/customXml" Target="../ink/ink801.xml"/><Relationship Id="rId35" Type="http://schemas.openxmlformats.org/officeDocument/2006/relationships/image" Target="../media/image18.emf"/><Relationship Id="rId56" Type="http://schemas.openxmlformats.org/officeDocument/2006/relationships/customXml" Target="../ink/ink814.xml"/><Relationship Id="rId77" Type="http://schemas.openxmlformats.org/officeDocument/2006/relationships/image" Target="../media/image39.emf"/><Relationship Id="rId100" Type="http://schemas.openxmlformats.org/officeDocument/2006/relationships/customXml" Target="../ink/ink836.xml"/><Relationship Id="rId105" Type="http://schemas.openxmlformats.org/officeDocument/2006/relationships/image" Target="../media/image53.emf"/><Relationship Id="rId126" Type="http://schemas.openxmlformats.org/officeDocument/2006/relationships/customXml" Target="../ink/ink859.xml"/><Relationship Id="rId147" Type="http://schemas.openxmlformats.org/officeDocument/2006/relationships/image" Target="../media/image1330.emf"/><Relationship Id="rId168" Type="http://schemas.openxmlformats.org/officeDocument/2006/relationships/customXml" Target="../ink/ink885.xml"/><Relationship Id="rId8" Type="http://schemas.openxmlformats.org/officeDocument/2006/relationships/customXml" Target="../ink/ink790.xml"/><Relationship Id="rId51" Type="http://schemas.openxmlformats.org/officeDocument/2006/relationships/image" Target="../media/image26.emf"/><Relationship Id="rId72" Type="http://schemas.openxmlformats.org/officeDocument/2006/relationships/customXml" Target="../ink/ink822.xml"/><Relationship Id="rId93" Type="http://schemas.openxmlformats.org/officeDocument/2006/relationships/image" Target="../media/image47.emf"/><Relationship Id="rId98" Type="http://schemas.openxmlformats.org/officeDocument/2006/relationships/customXml" Target="../ink/ink835.xml"/><Relationship Id="rId121" Type="http://schemas.openxmlformats.org/officeDocument/2006/relationships/customXml" Target="../ink/ink854.xml"/><Relationship Id="rId142" Type="http://schemas.openxmlformats.org/officeDocument/2006/relationships/customXml" Target="../ink/ink872.xml"/><Relationship Id="rId163" Type="http://schemas.openxmlformats.org/officeDocument/2006/relationships/image" Target="../media/image1410.emf"/><Relationship Id="rId3" Type="http://schemas.openxmlformats.org/officeDocument/2006/relationships/image" Target="../media/image2.emf"/><Relationship Id="rId25" Type="http://schemas.openxmlformats.org/officeDocument/2006/relationships/image" Target="../media/image13.emf"/><Relationship Id="rId46" Type="http://schemas.openxmlformats.org/officeDocument/2006/relationships/customXml" Target="../ink/ink809.xml"/><Relationship Id="rId67" Type="http://schemas.openxmlformats.org/officeDocument/2006/relationships/image" Target="../media/image34.emf"/><Relationship Id="rId116" Type="http://schemas.openxmlformats.org/officeDocument/2006/relationships/customXml" Target="../ink/ink849.xml"/><Relationship Id="rId137" Type="http://schemas.openxmlformats.org/officeDocument/2006/relationships/image" Target="../media/image1280.emf"/><Relationship Id="rId158" Type="http://schemas.openxmlformats.org/officeDocument/2006/relationships/customXml" Target="../ink/ink880.xml"/><Relationship Id="rId20" Type="http://schemas.openxmlformats.org/officeDocument/2006/relationships/customXml" Target="../ink/ink796.xml"/><Relationship Id="rId41" Type="http://schemas.openxmlformats.org/officeDocument/2006/relationships/image" Target="../media/image21.emf"/><Relationship Id="rId62" Type="http://schemas.openxmlformats.org/officeDocument/2006/relationships/customXml" Target="../ink/ink817.xml"/><Relationship Id="rId83" Type="http://schemas.openxmlformats.org/officeDocument/2006/relationships/image" Target="../media/image42.emf"/><Relationship Id="rId88" Type="http://schemas.openxmlformats.org/officeDocument/2006/relationships/customXml" Target="../ink/ink830.xml"/><Relationship Id="rId111" Type="http://schemas.openxmlformats.org/officeDocument/2006/relationships/customXml" Target="../ink/ink844.xml"/><Relationship Id="rId132" Type="http://schemas.openxmlformats.org/officeDocument/2006/relationships/customXml" Target="../ink/ink865.xml"/><Relationship Id="rId153" Type="http://schemas.openxmlformats.org/officeDocument/2006/relationships/image" Target="../media/image1360.emf"/><Relationship Id="rId174" Type="http://schemas.openxmlformats.org/officeDocument/2006/relationships/customXml" Target="../ink/ink888.xml"/><Relationship Id="rId179" Type="http://schemas.openxmlformats.org/officeDocument/2006/relationships/image" Target="../media/image1490.emf"/><Relationship Id="rId15" Type="http://schemas.openxmlformats.org/officeDocument/2006/relationships/image" Target="../media/image8.emf"/><Relationship Id="rId36" Type="http://schemas.openxmlformats.org/officeDocument/2006/relationships/customXml" Target="../ink/ink804.xml"/><Relationship Id="rId57" Type="http://schemas.openxmlformats.org/officeDocument/2006/relationships/image" Target="../media/image29.emf"/><Relationship Id="rId106" Type="http://schemas.openxmlformats.org/officeDocument/2006/relationships/customXml" Target="../ink/ink839.xml"/><Relationship Id="rId127" Type="http://schemas.openxmlformats.org/officeDocument/2006/relationships/customXml" Target="../ink/ink860.xml"/><Relationship Id="rId10" Type="http://schemas.openxmlformats.org/officeDocument/2006/relationships/customXml" Target="../ink/ink791.xml"/><Relationship Id="rId31" Type="http://schemas.openxmlformats.org/officeDocument/2006/relationships/image" Target="../media/image16.emf"/><Relationship Id="rId52" Type="http://schemas.openxmlformats.org/officeDocument/2006/relationships/customXml" Target="../ink/ink812.xml"/><Relationship Id="rId73" Type="http://schemas.openxmlformats.org/officeDocument/2006/relationships/image" Target="../media/image37.emf"/><Relationship Id="rId78" Type="http://schemas.openxmlformats.org/officeDocument/2006/relationships/customXml" Target="../ink/ink825.xml"/><Relationship Id="rId94" Type="http://schemas.openxmlformats.org/officeDocument/2006/relationships/customXml" Target="../ink/ink833.xml"/><Relationship Id="rId99" Type="http://schemas.openxmlformats.org/officeDocument/2006/relationships/image" Target="../media/image50.emf"/><Relationship Id="rId101" Type="http://schemas.openxmlformats.org/officeDocument/2006/relationships/image" Target="../media/image51.emf"/><Relationship Id="rId122" Type="http://schemas.openxmlformats.org/officeDocument/2006/relationships/customXml" Target="../ink/ink855.xml"/><Relationship Id="rId143" Type="http://schemas.openxmlformats.org/officeDocument/2006/relationships/image" Target="../media/image1310.emf"/><Relationship Id="rId148" Type="http://schemas.openxmlformats.org/officeDocument/2006/relationships/customXml" Target="../ink/ink875.xml"/><Relationship Id="rId164" Type="http://schemas.openxmlformats.org/officeDocument/2006/relationships/customXml" Target="../ink/ink883.xml"/><Relationship Id="rId169" Type="http://schemas.openxmlformats.org/officeDocument/2006/relationships/image" Target="../media/image14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6.xml"/><Relationship Id="rId21" Type="http://schemas.openxmlformats.org/officeDocument/2006/relationships/image" Target="../media/image11.emf"/><Relationship Id="rId42" Type="http://schemas.openxmlformats.org/officeDocument/2006/relationships/customXml" Target="../ink/ink913.xml"/><Relationship Id="rId63" Type="http://schemas.openxmlformats.org/officeDocument/2006/relationships/image" Target="../media/image169.emf"/><Relationship Id="rId84" Type="http://schemas.openxmlformats.org/officeDocument/2006/relationships/customXml" Target="../ink/ink934.xml"/><Relationship Id="rId138" Type="http://schemas.openxmlformats.org/officeDocument/2006/relationships/customXml" Target="../ink/ink976.xml"/><Relationship Id="rId159" Type="http://schemas.openxmlformats.org/officeDocument/2006/relationships/image" Target="../media/image1390.emf"/><Relationship Id="rId170" Type="http://schemas.openxmlformats.org/officeDocument/2006/relationships/customXml" Target="../ink/ink992.xml"/><Relationship Id="rId191" Type="http://schemas.openxmlformats.org/officeDocument/2006/relationships/image" Target="../media/image194.emf"/><Relationship Id="rId205" Type="http://schemas.openxmlformats.org/officeDocument/2006/relationships/image" Target="../media/image201.emf"/><Relationship Id="rId226" Type="http://schemas.openxmlformats.org/officeDocument/2006/relationships/customXml" Target="../ink/ink1020.xml"/><Relationship Id="rId107" Type="http://schemas.openxmlformats.org/officeDocument/2006/relationships/customXml" Target="../ink/ink946.xml"/><Relationship Id="rId11" Type="http://schemas.openxmlformats.org/officeDocument/2006/relationships/image" Target="../media/image6.emf"/><Relationship Id="rId32" Type="http://schemas.openxmlformats.org/officeDocument/2006/relationships/customXml" Target="../ink/ink908.xml"/><Relationship Id="rId53" Type="http://schemas.openxmlformats.org/officeDocument/2006/relationships/image" Target="../media/image164.emf"/><Relationship Id="rId74" Type="http://schemas.openxmlformats.org/officeDocument/2006/relationships/customXml" Target="../ink/ink929.xml"/><Relationship Id="rId128" Type="http://schemas.openxmlformats.org/officeDocument/2006/relationships/customXml" Target="../ink/ink967.xml"/><Relationship Id="rId149" Type="http://schemas.openxmlformats.org/officeDocument/2006/relationships/image" Target="../media/image1340.emf"/><Relationship Id="rId5" Type="http://schemas.openxmlformats.org/officeDocument/2006/relationships/image" Target="../media/image3.emf"/><Relationship Id="rId95" Type="http://schemas.openxmlformats.org/officeDocument/2006/relationships/image" Target="../media/image185.emf"/><Relationship Id="rId160" Type="http://schemas.openxmlformats.org/officeDocument/2006/relationships/customXml" Target="../ink/ink987.xml"/><Relationship Id="rId181" Type="http://schemas.openxmlformats.org/officeDocument/2006/relationships/image" Target="../media/image1500.emf"/><Relationship Id="rId216" Type="http://schemas.openxmlformats.org/officeDocument/2006/relationships/customXml" Target="../ink/ink1015.xml"/><Relationship Id="rId237" Type="http://schemas.openxmlformats.org/officeDocument/2006/relationships/image" Target="../media/image5410.emf"/><Relationship Id="rId22" Type="http://schemas.openxmlformats.org/officeDocument/2006/relationships/customXml" Target="../ink/ink903.xml"/><Relationship Id="rId43" Type="http://schemas.openxmlformats.org/officeDocument/2006/relationships/image" Target="../media/image159.emf"/><Relationship Id="rId64" Type="http://schemas.openxmlformats.org/officeDocument/2006/relationships/customXml" Target="../ink/ink924.xml"/><Relationship Id="rId118" Type="http://schemas.openxmlformats.org/officeDocument/2006/relationships/customXml" Target="../ink/ink957.xml"/><Relationship Id="rId139" Type="http://schemas.openxmlformats.org/officeDocument/2006/relationships/image" Target="../media/image1290.emf"/><Relationship Id="rId85" Type="http://schemas.openxmlformats.org/officeDocument/2006/relationships/image" Target="../media/image180.emf"/><Relationship Id="rId150" Type="http://schemas.openxmlformats.org/officeDocument/2006/relationships/customXml" Target="../ink/ink982.xml"/><Relationship Id="rId171" Type="http://schemas.openxmlformats.org/officeDocument/2006/relationships/image" Target="../media/image1450.emf"/><Relationship Id="rId192" Type="http://schemas.openxmlformats.org/officeDocument/2006/relationships/customXml" Target="../ink/ink1003.xml"/><Relationship Id="rId206" Type="http://schemas.openxmlformats.org/officeDocument/2006/relationships/customXml" Target="../ink/ink1010.xml"/><Relationship Id="rId227" Type="http://schemas.openxmlformats.org/officeDocument/2006/relationships/image" Target="../media/image212.emf"/><Relationship Id="rId201" Type="http://schemas.openxmlformats.org/officeDocument/2006/relationships/image" Target="../media/image199.emf"/><Relationship Id="rId222" Type="http://schemas.openxmlformats.org/officeDocument/2006/relationships/customXml" Target="../ink/ink1018.xml"/><Relationship Id="rId12" Type="http://schemas.openxmlformats.org/officeDocument/2006/relationships/customXml" Target="../ink/ink898.xml"/><Relationship Id="rId17" Type="http://schemas.openxmlformats.org/officeDocument/2006/relationships/image" Target="../media/image9.emf"/><Relationship Id="rId33" Type="http://schemas.openxmlformats.org/officeDocument/2006/relationships/image" Target="../media/image1540.emf"/><Relationship Id="rId38" Type="http://schemas.openxmlformats.org/officeDocument/2006/relationships/customXml" Target="../ink/ink911.xml"/><Relationship Id="rId59" Type="http://schemas.openxmlformats.org/officeDocument/2006/relationships/image" Target="../media/image167.emf"/><Relationship Id="rId103" Type="http://schemas.openxmlformats.org/officeDocument/2006/relationships/image" Target="../media/image189.emf"/><Relationship Id="rId108" Type="http://schemas.openxmlformats.org/officeDocument/2006/relationships/customXml" Target="../ink/ink947.xml"/><Relationship Id="rId124" Type="http://schemas.openxmlformats.org/officeDocument/2006/relationships/customXml" Target="../ink/ink963.xml"/><Relationship Id="rId129" Type="http://schemas.openxmlformats.org/officeDocument/2006/relationships/customXml" Target="../ink/ink968.xml"/><Relationship Id="rId54" Type="http://schemas.openxmlformats.org/officeDocument/2006/relationships/customXml" Target="../ink/ink919.xml"/><Relationship Id="rId70" Type="http://schemas.openxmlformats.org/officeDocument/2006/relationships/customXml" Target="../ink/ink927.xml"/><Relationship Id="rId75" Type="http://schemas.openxmlformats.org/officeDocument/2006/relationships/image" Target="../media/image175.emf"/><Relationship Id="rId91" Type="http://schemas.openxmlformats.org/officeDocument/2006/relationships/image" Target="../media/image183.emf"/><Relationship Id="rId96" Type="http://schemas.openxmlformats.org/officeDocument/2006/relationships/customXml" Target="../ink/ink940.xml"/><Relationship Id="rId140" Type="http://schemas.openxmlformats.org/officeDocument/2006/relationships/customXml" Target="../ink/ink977.xml"/><Relationship Id="rId145" Type="http://schemas.openxmlformats.org/officeDocument/2006/relationships/image" Target="../media/image1320.emf"/><Relationship Id="rId161" Type="http://schemas.openxmlformats.org/officeDocument/2006/relationships/image" Target="../media/image1400.emf"/><Relationship Id="rId166" Type="http://schemas.openxmlformats.org/officeDocument/2006/relationships/customXml" Target="../ink/ink990.xml"/><Relationship Id="rId182" Type="http://schemas.openxmlformats.org/officeDocument/2006/relationships/customXml" Target="../ink/ink998.xml"/><Relationship Id="rId187" Type="http://schemas.openxmlformats.org/officeDocument/2006/relationships/image" Target="../media/image192.emf"/><Relationship Id="rId217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5.xml"/><Relationship Id="rId212" Type="http://schemas.openxmlformats.org/officeDocument/2006/relationships/customXml" Target="../ink/ink1013.xml"/><Relationship Id="rId233" Type="http://schemas.openxmlformats.org/officeDocument/2006/relationships/image" Target="../media/image215.emf"/><Relationship Id="rId238" Type="http://schemas.openxmlformats.org/officeDocument/2006/relationships/customXml" Target="../ink/ink1026.xml"/><Relationship Id="rId23" Type="http://schemas.openxmlformats.org/officeDocument/2006/relationships/image" Target="../media/image12.emf"/><Relationship Id="rId28" Type="http://schemas.openxmlformats.org/officeDocument/2006/relationships/customXml" Target="../ink/ink906.xml"/><Relationship Id="rId49" Type="http://schemas.openxmlformats.org/officeDocument/2006/relationships/image" Target="../media/image162.emf"/><Relationship Id="rId114" Type="http://schemas.openxmlformats.org/officeDocument/2006/relationships/customXml" Target="../ink/ink953.xml"/><Relationship Id="rId119" Type="http://schemas.openxmlformats.org/officeDocument/2006/relationships/customXml" Target="../ink/ink958.xml"/><Relationship Id="rId44" Type="http://schemas.openxmlformats.org/officeDocument/2006/relationships/customXml" Target="../ink/ink914.xml"/><Relationship Id="rId60" Type="http://schemas.openxmlformats.org/officeDocument/2006/relationships/customXml" Target="../ink/ink922.xml"/><Relationship Id="rId65" Type="http://schemas.openxmlformats.org/officeDocument/2006/relationships/image" Target="../media/image170.emf"/><Relationship Id="rId81" Type="http://schemas.openxmlformats.org/officeDocument/2006/relationships/image" Target="../media/image178.emf"/><Relationship Id="rId86" Type="http://schemas.openxmlformats.org/officeDocument/2006/relationships/customXml" Target="../ink/ink935.xml"/><Relationship Id="rId130" Type="http://schemas.openxmlformats.org/officeDocument/2006/relationships/customXml" Target="../ink/ink969.xml"/><Relationship Id="rId135" Type="http://schemas.openxmlformats.org/officeDocument/2006/relationships/customXml" Target="../ink/ink974.xml"/><Relationship Id="rId151" Type="http://schemas.openxmlformats.org/officeDocument/2006/relationships/image" Target="../media/image1350.emf"/><Relationship Id="rId156" Type="http://schemas.openxmlformats.org/officeDocument/2006/relationships/customXml" Target="../ink/ink985.xml"/><Relationship Id="rId177" Type="http://schemas.openxmlformats.org/officeDocument/2006/relationships/image" Target="../media/image1480.emf"/><Relationship Id="rId198" Type="http://schemas.openxmlformats.org/officeDocument/2006/relationships/customXml" Target="../ink/ink1006.xml"/><Relationship Id="rId172" Type="http://schemas.openxmlformats.org/officeDocument/2006/relationships/customXml" Target="../ink/ink993.xml"/><Relationship Id="rId193" Type="http://schemas.openxmlformats.org/officeDocument/2006/relationships/image" Target="../media/image195.emf"/><Relationship Id="rId202" Type="http://schemas.openxmlformats.org/officeDocument/2006/relationships/customXml" Target="../ink/ink1008.xml"/><Relationship Id="rId207" Type="http://schemas.openxmlformats.org/officeDocument/2006/relationships/image" Target="../media/image202.emf"/><Relationship Id="rId223" Type="http://schemas.openxmlformats.org/officeDocument/2006/relationships/image" Target="../media/image210.emf"/><Relationship Id="rId228" Type="http://schemas.openxmlformats.org/officeDocument/2006/relationships/customXml" Target="../ink/ink1021.xml"/><Relationship Id="rId13" Type="http://schemas.openxmlformats.org/officeDocument/2006/relationships/image" Target="../media/image7.emf"/><Relationship Id="rId18" Type="http://schemas.openxmlformats.org/officeDocument/2006/relationships/customXml" Target="../ink/ink901.xml"/><Relationship Id="rId39" Type="http://schemas.openxmlformats.org/officeDocument/2006/relationships/image" Target="../media/image1570.emf"/><Relationship Id="rId109" Type="http://schemas.openxmlformats.org/officeDocument/2006/relationships/customXml" Target="../ink/ink948.xml"/><Relationship Id="rId34" Type="http://schemas.openxmlformats.org/officeDocument/2006/relationships/customXml" Target="../ink/ink909.xml"/><Relationship Id="rId50" Type="http://schemas.openxmlformats.org/officeDocument/2006/relationships/customXml" Target="../ink/ink917.xml"/><Relationship Id="rId55" Type="http://schemas.openxmlformats.org/officeDocument/2006/relationships/image" Target="../media/image165.emf"/><Relationship Id="rId76" Type="http://schemas.openxmlformats.org/officeDocument/2006/relationships/customXml" Target="../ink/ink930.xml"/><Relationship Id="rId97" Type="http://schemas.openxmlformats.org/officeDocument/2006/relationships/image" Target="../media/image186.emf"/><Relationship Id="rId104" Type="http://schemas.openxmlformats.org/officeDocument/2006/relationships/customXml" Target="../ink/ink944.xml"/><Relationship Id="rId120" Type="http://schemas.openxmlformats.org/officeDocument/2006/relationships/customXml" Target="../ink/ink959.xml"/><Relationship Id="rId125" Type="http://schemas.openxmlformats.org/officeDocument/2006/relationships/customXml" Target="../ink/ink964.xml"/><Relationship Id="rId141" Type="http://schemas.openxmlformats.org/officeDocument/2006/relationships/image" Target="../media/image1300.emf"/><Relationship Id="rId146" Type="http://schemas.openxmlformats.org/officeDocument/2006/relationships/customXml" Target="../ink/ink980.xml"/><Relationship Id="rId167" Type="http://schemas.openxmlformats.org/officeDocument/2006/relationships/image" Target="../media/image1430.emf"/><Relationship Id="rId188" Type="http://schemas.openxmlformats.org/officeDocument/2006/relationships/customXml" Target="../ink/ink1001.xml"/><Relationship Id="rId7" Type="http://schemas.openxmlformats.org/officeDocument/2006/relationships/image" Target="../media/image4.emf"/><Relationship Id="rId71" Type="http://schemas.openxmlformats.org/officeDocument/2006/relationships/image" Target="../media/image173.emf"/><Relationship Id="rId92" Type="http://schemas.openxmlformats.org/officeDocument/2006/relationships/customXml" Target="../ink/ink938.xml"/><Relationship Id="rId162" Type="http://schemas.openxmlformats.org/officeDocument/2006/relationships/customXml" Target="../ink/ink988.xml"/><Relationship Id="rId183" Type="http://schemas.openxmlformats.org/officeDocument/2006/relationships/image" Target="../media/image1510.emf"/><Relationship Id="rId213" Type="http://schemas.openxmlformats.org/officeDocument/2006/relationships/image" Target="../media/image205.emf"/><Relationship Id="rId218" Type="http://schemas.openxmlformats.org/officeDocument/2006/relationships/customXml" Target="../ink/ink1016.xml"/><Relationship Id="rId234" Type="http://schemas.openxmlformats.org/officeDocument/2006/relationships/customXml" Target="../ink/ink1024.xml"/><Relationship Id="rId239" Type="http://schemas.openxmlformats.org/officeDocument/2006/relationships/image" Target="../media/image217.emf"/><Relationship Id="rId2" Type="http://schemas.openxmlformats.org/officeDocument/2006/relationships/customXml" Target="../ink/ink893.xml"/><Relationship Id="rId29" Type="http://schemas.openxmlformats.org/officeDocument/2006/relationships/image" Target="../media/image1520.emf"/><Relationship Id="rId24" Type="http://schemas.openxmlformats.org/officeDocument/2006/relationships/customXml" Target="../ink/ink904.xml"/><Relationship Id="rId40" Type="http://schemas.openxmlformats.org/officeDocument/2006/relationships/customXml" Target="../ink/ink912.xml"/><Relationship Id="rId45" Type="http://schemas.openxmlformats.org/officeDocument/2006/relationships/image" Target="../media/image160.emf"/><Relationship Id="rId66" Type="http://schemas.openxmlformats.org/officeDocument/2006/relationships/customXml" Target="../ink/ink925.xml"/><Relationship Id="rId87" Type="http://schemas.openxmlformats.org/officeDocument/2006/relationships/image" Target="../media/image181.emf"/><Relationship Id="rId110" Type="http://schemas.openxmlformats.org/officeDocument/2006/relationships/customXml" Target="../ink/ink949.xml"/><Relationship Id="rId115" Type="http://schemas.openxmlformats.org/officeDocument/2006/relationships/customXml" Target="../ink/ink954.xml"/><Relationship Id="rId131" Type="http://schemas.openxmlformats.org/officeDocument/2006/relationships/customXml" Target="../ink/ink970.xml"/><Relationship Id="rId136" Type="http://schemas.openxmlformats.org/officeDocument/2006/relationships/customXml" Target="../ink/ink975.xml"/><Relationship Id="rId157" Type="http://schemas.openxmlformats.org/officeDocument/2006/relationships/image" Target="../media/image1380.emf"/><Relationship Id="rId178" Type="http://schemas.openxmlformats.org/officeDocument/2006/relationships/customXml" Target="../ink/ink996.xml"/><Relationship Id="rId61" Type="http://schemas.openxmlformats.org/officeDocument/2006/relationships/image" Target="../media/image168.emf"/><Relationship Id="rId82" Type="http://schemas.openxmlformats.org/officeDocument/2006/relationships/customXml" Target="../ink/ink933.xml"/><Relationship Id="rId152" Type="http://schemas.openxmlformats.org/officeDocument/2006/relationships/customXml" Target="../ink/ink983.xml"/><Relationship Id="rId173" Type="http://schemas.openxmlformats.org/officeDocument/2006/relationships/image" Target="../media/image1460.emf"/><Relationship Id="rId194" Type="http://schemas.openxmlformats.org/officeDocument/2006/relationships/customXml" Target="../ink/ink1004.xml"/><Relationship Id="rId199" Type="http://schemas.openxmlformats.org/officeDocument/2006/relationships/image" Target="../media/image198.emf"/><Relationship Id="rId203" Type="http://schemas.openxmlformats.org/officeDocument/2006/relationships/image" Target="../media/image200.emf"/><Relationship Id="rId208" Type="http://schemas.openxmlformats.org/officeDocument/2006/relationships/customXml" Target="../ink/ink1011.xml"/><Relationship Id="rId229" Type="http://schemas.openxmlformats.org/officeDocument/2006/relationships/image" Target="../media/image213.emf"/><Relationship Id="rId19" Type="http://schemas.openxmlformats.org/officeDocument/2006/relationships/image" Target="../media/image10.emf"/><Relationship Id="rId224" Type="http://schemas.openxmlformats.org/officeDocument/2006/relationships/customXml" Target="../ink/ink1019.xml"/><Relationship Id="rId240" Type="http://schemas.openxmlformats.org/officeDocument/2006/relationships/customXml" Target="../ink/ink1027.xml"/><Relationship Id="rId14" Type="http://schemas.openxmlformats.org/officeDocument/2006/relationships/customXml" Target="../ink/ink899.xml"/><Relationship Id="rId30" Type="http://schemas.openxmlformats.org/officeDocument/2006/relationships/customXml" Target="../ink/ink907.xml"/><Relationship Id="rId35" Type="http://schemas.openxmlformats.org/officeDocument/2006/relationships/image" Target="../media/image1550.emf"/><Relationship Id="rId56" Type="http://schemas.openxmlformats.org/officeDocument/2006/relationships/customXml" Target="../ink/ink920.xml"/><Relationship Id="rId77" Type="http://schemas.openxmlformats.org/officeDocument/2006/relationships/image" Target="../media/image176.emf"/><Relationship Id="rId100" Type="http://schemas.openxmlformats.org/officeDocument/2006/relationships/customXml" Target="../ink/ink942.xml"/><Relationship Id="rId105" Type="http://schemas.openxmlformats.org/officeDocument/2006/relationships/image" Target="../media/image190.emf"/><Relationship Id="rId126" Type="http://schemas.openxmlformats.org/officeDocument/2006/relationships/customXml" Target="../ink/ink965.xml"/><Relationship Id="rId147" Type="http://schemas.openxmlformats.org/officeDocument/2006/relationships/image" Target="../media/image1330.emf"/><Relationship Id="rId168" Type="http://schemas.openxmlformats.org/officeDocument/2006/relationships/customXml" Target="../ink/ink991.xml"/><Relationship Id="rId8" Type="http://schemas.openxmlformats.org/officeDocument/2006/relationships/customXml" Target="../ink/ink896.xml"/><Relationship Id="rId51" Type="http://schemas.openxmlformats.org/officeDocument/2006/relationships/image" Target="../media/image163.emf"/><Relationship Id="rId72" Type="http://schemas.openxmlformats.org/officeDocument/2006/relationships/customXml" Target="../ink/ink928.xml"/><Relationship Id="rId93" Type="http://schemas.openxmlformats.org/officeDocument/2006/relationships/image" Target="../media/image184.emf"/><Relationship Id="rId98" Type="http://schemas.openxmlformats.org/officeDocument/2006/relationships/customXml" Target="../ink/ink941.xml"/><Relationship Id="rId121" Type="http://schemas.openxmlformats.org/officeDocument/2006/relationships/customXml" Target="../ink/ink960.xml"/><Relationship Id="rId142" Type="http://schemas.openxmlformats.org/officeDocument/2006/relationships/customXml" Target="../ink/ink978.xml"/><Relationship Id="rId163" Type="http://schemas.openxmlformats.org/officeDocument/2006/relationships/image" Target="../media/image1410.emf"/><Relationship Id="rId184" Type="http://schemas.openxmlformats.org/officeDocument/2006/relationships/customXml" Target="../ink/ink999.xml"/><Relationship Id="rId189" Type="http://schemas.openxmlformats.org/officeDocument/2006/relationships/image" Target="../media/image193.emf"/><Relationship Id="rId219" Type="http://schemas.openxmlformats.org/officeDocument/2006/relationships/image" Target="../media/image208.emf"/><Relationship Id="rId3" Type="http://schemas.openxmlformats.org/officeDocument/2006/relationships/image" Target="../media/image2.emf"/><Relationship Id="rId214" Type="http://schemas.openxmlformats.org/officeDocument/2006/relationships/customXml" Target="../ink/ink1014.xml"/><Relationship Id="rId230" Type="http://schemas.openxmlformats.org/officeDocument/2006/relationships/customXml" Target="../ink/ink1022.xml"/><Relationship Id="rId235" Type="http://schemas.openxmlformats.org/officeDocument/2006/relationships/image" Target="../media/image216.emf"/><Relationship Id="rId25" Type="http://schemas.openxmlformats.org/officeDocument/2006/relationships/image" Target="../media/image13.emf"/><Relationship Id="rId46" Type="http://schemas.openxmlformats.org/officeDocument/2006/relationships/customXml" Target="../ink/ink915.xml"/><Relationship Id="rId67" Type="http://schemas.openxmlformats.org/officeDocument/2006/relationships/image" Target="../media/image171.emf"/><Relationship Id="rId116" Type="http://schemas.openxmlformats.org/officeDocument/2006/relationships/customXml" Target="../ink/ink955.xml"/><Relationship Id="rId137" Type="http://schemas.openxmlformats.org/officeDocument/2006/relationships/image" Target="../media/image1280.emf"/><Relationship Id="rId158" Type="http://schemas.openxmlformats.org/officeDocument/2006/relationships/customXml" Target="../ink/ink986.xml"/><Relationship Id="rId20" Type="http://schemas.openxmlformats.org/officeDocument/2006/relationships/customXml" Target="../ink/ink902.xml"/><Relationship Id="rId41" Type="http://schemas.openxmlformats.org/officeDocument/2006/relationships/image" Target="../media/image158.emf"/><Relationship Id="rId62" Type="http://schemas.openxmlformats.org/officeDocument/2006/relationships/customXml" Target="../ink/ink923.xml"/><Relationship Id="rId83" Type="http://schemas.openxmlformats.org/officeDocument/2006/relationships/image" Target="../media/image179.emf"/><Relationship Id="rId88" Type="http://schemas.openxmlformats.org/officeDocument/2006/relationships/customXml" Target="../ink/ink936.xml"/><Relationship Id="rId111" Type="http://schemas.openxmlformats.org/officeDocument/2006/relationships/customXml" Target="../ink/ink950.xml"/><Relationship Id="rId132" Type="http://schemas.openxmlformats.org/officeDocument/2006/relationships/customXml" Target="../ink/ink971.xml"/><Relationship Id="rId153" Type="http://schemas.openxmlformats.org/officeDocument/2006/relationships/image" Target="../media/image1360.emf"/><Relationship Id="rId174" Type="http://schemas.openxmlformats.org/officeDocument/2006/relationships/customXml" Target="../ink/ink994.xml"/><Relationship Id="rId179" Type="http://schemas.openxmlformats.org/officeDocument/2006/relationships/image" Target="../media/image1490.emf"/><Relationship Id="rId195" Type="http://schemas.openxmlformats.org/officeDocument/2006/relationships/image" Target="../media/image196.emf"/><Relationship Id="rId209" Type="http://schemas.openxmlformats.org/officeDocument/2006/relationships/image" Target="../media/image203.emf"/><Relationship Id="rId190" Type="http://schemas.openxmlformats.org/officeDocument/2006/relationships/customXml" Target="../ink/ink1002.xml"/><Relationship Id="rId204" Type="http://schemas.openxmlformats.org/officeDocument/2006/relationships/customXml" Target="../ink/ink1009.xml"/><Relationship Id="rId220" Type="http://schemas.openxmlformats.org/officeDocument/2006/relationships/customXml" Target="../ink/ink1017.xml"/><Relationship Id="rId225" Type="http://schemas.openxmlformats.org/officeDocument/2006/relationships/image" Target="../media/image211.emf"/><Relationship Id="rId241" Type="http://schemas.openxmlformats.org/officeDocument/2006/relationships/image" Target="../media/image218.emf"/><Relationship Id="rId15" Type="http://schemas.openxmlformats.org/officeDocument/2006/relationships/image" Target="../media/image8.emf"/><Relationship Id="rId36" Type="http://schemas.openxmlformats.org/officeDocument/2006/relationships/customXml" Target="../ink/ink910.xml"/><Relationship Id="rId57" Type="http://schemas.openxmlformats.org/officeDocument/2006/relationships/image" Target="../media/image166.emf"/><Relationship Id="rId106" Type="http://schemas.openxmlformats.org/officeDocument/2006/relationships/customXml" Target="../ink/ink945.xml"/><Relationship Id="rId127" Type="http://schemas.openxmlformats.org/officeDocument/2006/relationships/customXml" Target="../ink/ink966.xml"/><Relationship Id="rId10" Type="http://schemas.openxmlformats.org/officeDocument/2006/relationships/customXml" Target="../ink/ink897.xml"/><Relationship Id="rId31" Type="http://schemas.openxmlformats.org/officeDocument/2006/relationships/image" Target="../media/image1530.emf"/><Relationship Id="rId52" Type="http://schemas.openxmlformats.org/officeDocument/2006/relationships/customXml" Target="../ink/ink918.xml"/><Relationship Id="rId73" Type="http://schemas.openxmlformats.org/officeDocument/2006/relationships/image" Target="../media/image174.emf"/><Relationship Id="rId78" Type="http://schemas.openxmlformats.org/officeDocument/2006/relationships/customXml" Target="../ink/ink931.xml"/><Relationship Id="rId94" Type="http://schemas.openxmlformats.org/officeDocument/2006/relationships/customXml" Target="../ink/ink939.xml"/><Relationship Id="rId99" Type="http://schemas.openxmlformats.org/officeDocument/2006/relationships/image" Target="../media/image187.emf"/><Relationship Id="rId101" Type="http://schemas.openxmlformats.org/officeDocument/2006/relationships/image" Target="../media/image188.emf"/><Relationship Id="rId122" Type="http://schemas.openxmlformats.org/officeDocument/2006/relationships/customXml" Target="../ink/ink961.xml"/><Relationship Id="rId143" Type="http://schemas.openxmlformats.org/officeDocument/2006/relationships/image" Target="../media/image1310.emf"/><Relationship Id="rId148" Type="http://schemas.openxmlformats.org/officeDocument/2006/relationships/customXml" Target="../ink/ink981.xml"/><Relationship Id="rId164" Type="http://schemas.openxmlformats.org/officeDocument/2006/relationships/customXml" Target="../ink/ink989.xml"/><Relationship Id="rId169" Type="http://schemas.openxmlformats.org/officeDocument/2006/relationships/image" Target="../media/image1440.emf"/><Relationship Id="rId185" Type="http://schemas.openxmlformats.org/officeDocument/2006/relationships/image" Target="../media/image191.emf"/><Relationship Id="rId4" Type="http://schemas.openxmlformats.org/officeDocument/2006/relationships/customXml" Target="../ink/ink894.xml"/><Relationship Id="rId9" Type="http://schemas.openxmlformats.org/officeDocument/2006/relationships/image" Target="../media/image5.emf"/><Relationship Id="rId180" Type="http://schemas.openxmlformats.org/officeDocument/2006/relationships/customXml" Target="../ink/ink997.xml"/><Relationship Id="rId210" Type="http://schemas.openxmlformats.org/officeDocument/2006/relationships/customXml" Target="../ink/ink1012.xml"/><Relationship Id="rId215" Type="http://schemas.openxmlformats.org/officeDocument/2006/relationships/image" Target="../media/image206.emf"/><Relationship Id="rId236" Type="http://schemas.openxmlformats.org/officeDocument/2006/relationships/customXml" Target="../ink/ink1025.xml"/><Relationship Id="rId26" Type="http://schemas.openxmlformats.org/officeDocument/2006/relationships/customXml" Target="../ink/ink905.xml"/><Relationship Id="rId231" Type="http://schemas.openxmlformats.org/officeDocument/2006/relationships/image" Target="../media/image214.emf"/><Relationship Id="rId47" Type="http://schemas.openxmlformats.org/officeDocument/2006/relationships/image" Target="../media/image161.emf"/><Relationship Id="rId68" Type="http://schemas.openxmlformats.org/officeDocument/2006/relationships/customXml" Target="../ink/ink926.xml"/><Relationship Id="rId89" Type="http://schemas.openxmlformats.org/officeDocument/2006/relationships/image" Target="../media/image182.emf"/><Relationship Id="rId112" Type="http://schemas.openxmlformats.org/officeDocument/2006/relationships/customXml" Target="../ink/ink951.xml"/><Relationship Id="rId133" Type="http://schemas.openxmlformats.org/officeDocument/2006/relationships/customXml" Target="../ink/ink972.xml"/><Relationship Id="rId154" Type="http://schemas.openxmlformats.org/officeDocument/2006/relationships/customXml" Target="../ink/ink984.xml"/><Relationship Id="rId175" Type="http://schemas.openxmlformats.org/officeDocument/2006/relationships/image" Target="../media/image1470.emf"/><Relationship Id="rId196" Type="http://schemas.openxmlformats.org/officeDocument/2006/relationships/customXml" Target="../ink/ink1005.xml"/><Relationship Id="rId200" Type="http://schemas.openxmlformats.org/officeDocument/2006/relationships/customXml" Target="../ink/ink1007.xml"/><Relationship Id="rId16" Type="http://schemas.openxmlformats.org/officeDocument/2006/relationships/customXml" Target="../ink/ink900.xml"/><Relationship Id="rId221" Type="http://schemas.openxmlformats.org/officeDocument/2006/relationships/image" Target="../media/image209.emf"/><Relationship Id="rId37" Type="http://schemas.openxmlformats.org/officeDocument/2006/relationships/image" Target="../media/image1560.emf"/><Relationship Id="rId58" Type="http://schemas.openxmlformats.org/officeDocument/2006/relationships/customXml" Target="../ink/ink921.xml"/><Relationship Id="rId79" Type="http://schemas.openxmlformats.org/officeDocument/2006/relationships/image" Target="../media/image177.emf"/><Relationship Id="rId102" Type="http://schemas.openxmlformats.org/officeDocument/2006/relationships/customXml" Target="../ink/ink943.xml"/><Relationship Id="rId123" Type="http://schemas.openxmlformats.org/officeDocument/2006/relationships/customXml" Target="../ink/ink962.xml"/><Relationship Id="rId144" Type="http://schemas.openxmlformats.org/officeDocument/2006/relationships/customXml" Target="../ink/ink979.xml"/><Relationship Id="rId90" Type="http://schemas.openxmlformats.org/officeDocument/2006/relationships/customXml" Target="../ink/ink937.xml"/><Relationship Id="rId165" Type="http://schemas.openxmlformats.org/officeDocument/2006/relationships/image" Target="../media/image1420.emf"/><Relationship Id="rId186" Type="http://schemas.openxmlformats.org/officeDocument/2006/relationships/customXml" Target="../ink/ink1000.xml"/><Relationship Id="rId211" Type="http://schemas.openxmlformats.org/officeDocument/2006/relationships/image" Target="../media/image204.emf"/><Relationship Id="rId232" Type="http://schemas.openxmlformats.org/officeDocument/2006/relationships/customXml" Target="../ink/ink1023.xml"/><Relationship Id="rId27" Type="http://schemas.openxmlformats.org/officeDocument/2006/relationships/image" Target="../media/image1270.emf"/><Relationship Id="rId48" Type="http://schemas.openxmlformats.org/officeDocument/2006/relationships/customXml" Target="../ink/ink916.xml"/><Relationship Id="rId69" Type="http://schemas.openxmlformats.org/officeDocument/2006/relationships/image" Target="../media/image172.emf"/><Relationship Id="rId113" Type="http://schemas.openxmlformats.org/officeDocument/2006/relationships/customXml" Target="../ink/ink952.xml"/><Relationship Id="rId134" Type="http://schemas.openxmlformats.org/officeDocument/2006/relationships/customXml" Target="../ink/ink973.xml"/><Relationship Id="rId80" Type="http://schemas.openxmlformats.org/officeDocument/2006/relationships/customXml" Target="../ink/ink932.xml"/><Relationship Id="rId155" Type="http://schemas.openxmlformats.org/officeDocument/2006/relationships/image" Target="../media/image1370.emf"/><Relationship Id="rId176" Type="http://schemas.openxmlformats.org/officeDocument/2006/relationships/customXml" Target="../ink/ink995.xml"/><Relationship Id="rId197" Type="http://schemas.openxmlformats.org/officeDocument/2006/relationships/image" Target="../media/image197.emf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.emf"/><Relationship Id="rId21" Type="http://schemas.openxmlformats.org/officeDocument/2006/relationships/image" Target="../media/image23.emf"/><Relationship Id="rId42" Type="http://schemas.openxmlformats.org/officeDocument/2006/relationships/customXml" Target="../ink/ink1048.xml"/><Relationship Id="rId63" Type="http://schemas.openxmlformats.org/officeDocument/2006/relationships/image" Target="../media/image44.emf"/><Relationship Id="rId84" Type="http://schemas.openxmlformats.org/officeDocument/2006/relationships/customXml" Target="../ink/ink1069.xml"/><Relationship Id="rId138" Type="http://schemas.openxmlformats.org/officeDocument/2006/relationships/customXml" Target="../ink/ink1096.xml"/><Relationship Id="rId159" Type="http://schemas.openxmlformats.org/officeDocument/2006/relationships/image" Target="../media/image255.emf"/><Relationship Id="rId170" Type="http://schemas.openxmlformats.org/officeDocument/2006/relationships/customXml" Target="../ink/ink1112.xml"/><Relationship Id="rId191" Type="http://schemas.openxmlformats.org/officeDocument/2006/relationships/image" Target="../media/image271.emf"/><Relationship Id="rId205" Type="http://schemas.openxmlformats.org/officeDocument/2006/relationships/image" Target="../media/image278.emf"/><Relationship Id="rId226" Type="http://schemas.openxmlformats.org/officeDocument/2006/relationships/customXml" Target="../ink/ink1140.xml"/><Relationship Id="rId247" Type="http://schemas.openxmlformats.org/officeDocument/2006/relationships/image" Target="../media/image299.emf"/><Relationship Id="rId107" Type="http://schemas.openxmlformats.org/officeDocument/2006/relationships/image" Target="../media/image229.emf"/><Relationship Id="rId268" Type="http://schemas.openxmlformats.org/officeDocument/2006/relationships/customXml" Target="../ink/ink1161.xml"/><Relationship Id="rId11" Type="http://schemas.openxmlformats.org/officeDocument/2006/relationships/image" Target="../media/image18.emf"/><Relationship Id="rId32" Type="http://schemas.openxmlformats.org/officeDocument/2006/relationships/customXml" Target="../ink/ink1043.xml"/><Relationship Id="rId53" Type="http://schemas.openxmlformats.org/officeDocument/2006/relationships/image" Target="../media/image39.emf"/><Relationship Id="rId74" Type="http://schemas.openxmlformats.org/officeDocument/2006/relationships/customXml" Target="../ink/ink1064.xml"/><Relationship Id="rId128" Type="http://schemas.openxmlformats.org/officeDocument/2006/relationships/customXml" Target="../ink/ink1091.xml"/><Relationship Id="rId149" Type="http://schemas.openxmlformats.org/officeDocument/2006/relationships/image" Target="../media/image250.emf"/><Relationship Id="rId5" Type="http://schemas.openxmlformats.org/officeDocument/2006/relationships/image" Target="../media/image15.emf"/><Relationship Id="rId95" Type="http://schemas.openxmlformats.org/officeDocument/2006/relationships/image" Target="../media/image223.emf"/><Relationship Id="rId160" Type="http://schemas.openxmlformats.org/officeDocument/2006/relationships/customXml" Target="../ink/ink1107.xml"/><Relationship Id="rId181" Type="http://schemas.openxmlformats.org/officeDocument/2006/relationships/image" Target="../media/image266.emf"/><Relationship Id="rId216" Type="http://schemas.openxmlformats.org/officeDocument/2006/relationships/customXml" Target="../ink/ink1135.xml"/><Relationship Id="rId237" Type="http://schemas.openxmlformats.org/officeDocument/2006/relationships/image" Target="../media/image294.emf"/><Relationship Id="rId258" Type="http://schemas.openxmlformats.org/officeDocument/2006/relationships/customXml" Target="../ink/ink1156.xml"/><Relationship Id="rId22" Type="http://schemas.openxmlformats.org/officeDocument/2006/relationships/customXml" Target="../ink/ink1038.xml"/><Relationship Id="rId43" Type="http://schemas.openxmlformats.org/officeDocument/2006/relationships/image" Target="../media/image34.emf"/><Relationship Id="rId64" Type="http://schemas.openxmlformats.org/officeDocument/2006/relationships/customXml" Target="../ink/ink1059.xml"/><Relationship Id="rId118" Type="http://schemas.openxmlformats.org/officeDocument/2006/relationships/customXml" Target="../ink/ink1086.xml"/><Relationship Id="rId139" Type="http://schemas.openxmlformats.org/officeDocument/2006/relationships/image" Target="../media/image245.emf"/><Relationship Id="rId85" Type="http://schemas.openxmlformats.org/officeDocument/2006/relationships/image" Target="../media/image2180.emf"/><Relationship Id="rId150" Type="http://schemas.openxmlformats.org/officeDocument/2006/relationships/customXml" Target="../ink/ink1102.xml"/><Relationship Id="rId171" Type="http://schemas.openxmlformats.org/officeDocument/2006/relationships/image" Target="../media/image261.emf"/><Relationship Id="rId192" Type="http://schemas.openxmlformats.org/officeDocument/2006/relationships/customXml" Target="../ink/ink1123.xml"/><Relationship Id="rId206" Type="http://schemas.openxmlformats.org/officeDocument/2006/relationships/customXml" Target="../ink/ink1130.xml"/><Relationship Id="rId227" Type="http://schemas.openxmlformats.org/officeDocument/2006/relationships/image" Target="../media/image289.emf"/><Relationship Id="rId248" Type="http://schemas.openxmlformats.org/officeDocument/2006/relationships/customXml" Target="../ink/ink1151.xml"/><Relationship Id="rId269" Type="http://schemas.openxmlformats.org/officeDocument/2006/relationships/image" Target="../media/image310.emf"/><Relationship Id="rId12" Type="http://schemas.openxmlformats.org/officeDocument/2006/relationships/customXml" Target="../ink/ink1033.xml"/><Relationship Id="rId33" Type="http://schemas.openxmlformats.org/officeDocument/2006/relationships/image" Target="../media/image29.emf"/><Relationship Id="rId108" Type="http://schemas.openxmlformats.org/officeDocument/2006/relationships/customXml" Target="../ink/ink1081.xml"/><Relationship Id="rId129" Type="http://schemas.openxmlformats.org/officeDocument/2006/relationships/image" Target="../media/image240.emf"/><Relationship Id="rId54" Type="http://schemas.openxmlformats.org/officeDocument/2006/relationships/customXml" Target="../ink/ink1054.xml"/><Relationship Id="rId75" Type="http://schemas.openxmlformats.org/officeDocument/2006/relationships/image" Target="../media/image50.emf"/><Relationship Id="rId96" Type="http://schemas.openxmlformats.org/officeDocument/2006/relationships/customXml" Target="../ink/ink1075.xml"/><Relationship Id="rId140" Type="http://schemas.openxmlformats.org/officeDocument/2006/relationships/customXml" Target="../ink/ink1097.xml"/><Relationship Id="rId161" Type="http://schemas.openxmlformats.org/officeDocument/2006/relationships/image" Target="../media/image256.emf"/><Relationship Id="rId182" Type="http://schemas.openxmlformats.org/officeDocument/2006/relationships/customXml" Target="../ink/ink1118.xml"/><Relationship Id="rId217" Type="http://schemas.openxmlformats.org/officeDocument/2006/relationships/image" Target="../media/image284.emf"/><Relationship Id="rId6" Type="http://schemas.openxmlformats.org/officeDocument/2006/relationships/customXml" Target="../ink/ink1030.xml"/><Relationship Id="rId238" Type="http://schemas.openxmlformats.org/officeDocument/2006/relationships/customXml" Target="../ink/ink1146.xml"/><Relationship Id="rId259" Type="http://schemas.openxmlformats.org/officeDocument/2006/relationships/image" Target="../media/image305.emf"/><Relationship Id="rId23" Type="http://schemas.openxmlformats.org/officeDocument/2006/relationships/image" Target="../media/image24.emf"/><Relationship Id="rId119" Type="http://schemas.openxmlformats.org/officeDocument/2006/relationships/image" Target="../media/image235.emf"/><Relationship Id="rId270" Type="http://schemas.openxmlformats.org/officeDocument/2006/relationships/customXml" Target="../ink/ink1162.xml"/><Relationship Id="rId44" Type="http://schemas.openxmlformats.org/officeDocument/2006/relationships/customXml" Target="../ink/ink1049.xml"/><Relationship Id="rId65" Type="http://schemas.openxmlformats.org/officeDocument/2006/relationships/image" Target="../media/image45.emf"/><Relationship Id="rId86" Type="http://schemas.openxmlformats.org/officeDocument/2006/relationships/customXml" Target="../ink/ink1070.xml"/><Relationship Id="rId130" Type="http://schemas.openxmlformats.org/officeDocument/2006/relationships/customXml" Target="../ink/ink1092.xml"/><Relationship Id="rId151" Type="http://schemas.openxmlformats.org/officeDocument/2006/relationships/image" Target="../media/image251.emf"/><Relationship Id="rId172" Type="http://schemas.openxmlformats.org/officeDocument/2006/relationships/customXml" Target="../ink/ink1113.xml"/><Relationship Id="rId193" Type="http://schemas.openxmlformats.org/officeDocument/2006/relationships/image" Target="../media/image272.emf"/><Relationship Id="rId202" Type="http://schemas.openxmlformats.org/officeDocument/2006/relationships/customXml" Target="../ink/ink1128.xml"/><Relationship Id="rId207" Type="http://schemas.openxmlformats.org/officeDocument/2006/relationships/image" Target="../media/image279.emf"/><Relationship Id="rId223" Type="http://schemas.openxmlformats.org/officeDocument/2006/relationships/image" Target="../media/image287.emf"/><Relationship Id="rId228" Type="http://schemas.openxmlformats.org/officeDocument/2006/relationships/customXml" Target="../ink/ink1141.xml"/><Relationship Id="rId244" Type="http://schemas.openxmlformats.org/officeDocument/2006/relationships/customXml" Target="../ink/ink1149.xml"/><Relationship Id="rId249" Type="http://schemas.openxmlformats.org/officeDocument/2006/relationships/image" Target="../media/image300.emf"/><Relationship Id="rId13" Type="http://schemas.openxmlformats.org/officeDocument/2006/relationships/image" Target="../media/image19.emf"/><Relationship Id="rId18" Type="http://schemas.openxmlformats.org/officeDocument/2006/relationships/customXml" Target="../ink/ink1036.xml"/><Relationship Id="rId39" Type="http://schemas.openxmlformats.org/officeDocument/2006/relationships/image" Target="../media/image32.emf"/><Relationship Id="rId109" Type="http://schemas.openxmlformats.org/officeDocument/2006/relationships/image" Target="../media/image230.emf"/><Relationship Id="rId260" Type="http://schemas.openxmlformats.org/officeDocument/2006/relationships/customXml" Target="../ink/ink1157.xml"/><Relationship Id="rId265" Type="http://schemas.openxmlformats.org/officeDocument/2006/relationships/image" Target="../media/image308.emf"/><Relationship Id="rId34" Type="http://schemas.openxmlformats.org/officeDocument/2006/relationships/customXml" Target="../ink/ink1044.xml"/><Relationship Id="rId50" Type="http://schemas.openxmlformats.org/officeDocument/2006/relationships/customXml" Target="../ink/ink1052.xml"/><Relationship Id="rId55" Type="http://schemas.openxmlformats.org/officeDocument/2006/relationships/image" Target="../media/image40.emf"/><Relationship Id="rId76" Type="http://schemas.openxmlformats.org/officeDocument/2006/relationships/customXml" Target="../ink/ink1065.xml"/><Relationship Id="rId97" Type="http://schemas.openxmlformats.org/officeDocument/2006/relationships/image" Target="../media/image224.emf"/><Relationship Id="rId104" Type="http://schemas.openxmlformats.org/officeDocument/2006/relationships/customXml" Target="../ink/ink1079.xml"/><Relationship Id="rId120" Type="http://schemas.openxmlformats.org/officeDocument/2006/relationships/customXml" Target="../ink/ink1087.xml"/><Relationship Id="rId125" Type="http://schemas.openxmlformats.org/officeDocument/2006/relationships/image" Target="../media/image238.emf"/><Relationship Id="rId141" Type="http://schemas.openxmlformats.org/officeDocument/2006/relationships/image" Target="../media/image246.emf"/><Relationship Id="rId146" Type="http://schemas.openxmlformats.org/officeDocument/2006/relationships/customXml" Target="../ink/ink1100.xml"/><Relationship Id="rId167" Type="http://schemas.openxmlformats.org/officeDocument/2006/relationships/image" Target="../media/image259.emf"/><Relationship Id="rId188" Type="http://schemas.openxmlformats.org/officeDocument/2006/relationships/customXml" Target="../ink/ink1121.xml"/><Relationship Id="rId7" Type="http://schemas.openxmlformats.org/officeDocument/2006/relationships/image" Target="../media/image16.emf"/><Relationship Id="rId71" Type="http://schemas.openxmlformats.org/officeDocument/2006/relationships/image" Target="../media/image48.emf"/><Relationship Id="rId92" Type="http://schemas.openxmlformats.org/officeDocument/2006/relationships/customXml" Target="../ink/ink1073.xml"/><Relationship Id="rId162" Type="http://schemas.openxmlformats.org/officeDocument/2006/relationships/customXml" Target="../ink/ink1108.xml"/><Relationship Id="rId183" Type="http://schemas.openxmlformats.org/officeDocument/2006/relationships/image" Target="../media/image267.emf"/><Relationship Id="rId213" Type="http://schemas.openxmlformats.org/officeDocument/2006/relationships/image" Target="../media/image282.emf"/><Relationship Id="rId218" Type="http://schemas.openxmlformats.org/officeDocument/2006/relationships/customXml" Target="../ink/ink1136.xml"/><Relationship Id="rId234" Type="http://schemas.openxmlformats.org/officeDocument/2006/relationships/customXml" Target="../ink/ink1144.xml"/><Relationship Id="rId239" Type="http://schemas.openxmlformats.org/officeDocument/2006/relationships/image" Target="../media/image295.emf"/><Relationship Id="rId2" Type="http://schemas.openxmlformats.org/officeDocument/2006/relationships/customXml" Target="../ink/ink1028.xml"/><Relationship Id="rId29" Type="http://schemas.openxmlformats.org/officeDocument/2006/relationships/image" Target="../media/image27.emf"/><Relationship Id="rId250" Type="http://schemas.openxmlformats.org/officeDocument/2006/relationships/customXml" Target="../ink/ink1152.xml"/><Relationship Id="rId255" Type="http://schemas.openxmlformats.org/officeDocument/2006/relationships/image" Target="../media/image303.emf"/><Relationship Id="rId271" Type="http://schemas.openxmlformats.org/officeDocument/2006/relationships/image" Target="../media/image311.emf"/><Relationship Id="rId276" Type="http://schemas.openxmlformats.org/officeDocument/2006/relationships/customXml" Target="../ink/ink1165.xml"/><Relationship Id="rId24" Type="http://schemas.openxmlformats.org/officeDocument/2006/relationships/customXml" Target="../ink/ink1039.xml"/><Relationship Id="rId40" Type="http://schemas.openxmlformats.org/officeDocument/2006/relationships/customXml" Target="../ink/ink1047.xml"/><Relationship Id="rId45" Type="http://schemas.openxmlformats.org/officeDocument/2006/relationships/image" Target="../media/image35.emf"/><Relationship Id="rId66" Type="http://schemas.openxmlformats.org/officeDocument/2006/relationships/customXml" Target="../ink/ink1060.xml"/><Relationship Id="rId87" Type="http://schemas.openxmlformats.org/officeDocument/2006/relationships/image" Target="../media/image219.emf"/><Relationship Id="rId110" Type="http://schemas.openxmlformats.org/officeDocument/2006/relationships/customXml" Target="../ink/ink1082.xml"/><Relationship Id="rId115" Type="http://schemas.openxmlformats.org/officeDocument/2006/relationships/image" Target="../media/image233.emf"/><Relationship Id="rId131" Type="http://schemas.openxmlformats.org/officeDocument/2006/relationships/image" Target="../media/image241.emf"/><Relationship Id="rId136" Type="http://schemas.openxmlformats.org/officeDocument/2006/relationships/customXml" Target="../ink/ink1095.xml"/><Relationship Id="rId157" Type="http://schemas.openxmlformats.org/officeDocument/2006/relationships/image" Target="../media/image254.emf"/><Relationship Id="rId178" Type="http://schemas.openxmlformats.org/officeDocument/2006/relationships/customXml" Target="../ink/ink1116.xml"/><Relationship Id="rId61" Type="http://schemas.openxmlformats.org/officeDocument/2006/relationships/image" Target="../media/image43.emf"/><Relationship Id="rId82" Type="http://schemas.openxmlformats.org/officeDocument/2006/relationships/customXml" Target="../ink/ink1068.xml"/><Relationship Id="rId152" Type="http://schemas.openxmlformats.org/officeDocument/2006/relationships/customXml" Target="../ink/ink1103.xml"/><Relationship Id="rId173" Type="http://schemas.openxmlformats.org/officeDocument/2006/relationships/image" Target="../media/image262.emf"/><Relationship Id="rId194" Type="http://schemas.openxmlformats.org/officeDocument/2006/relationships/customXml" Target="../ink/ink1124.xml"/><Relationship Id="rId199" Type="http://schemas.openxmlformats.org/officeDocument/2006/relationships/image" Target="../media/image275.emf"/><Relationship Id="rId203" Type="http://schemas.openxmlformats.org/officeDocument/2006/relationships/image" Target="../media/image277.emf"/><Relationship Id="rId208" Type="http://schemas.openxmlformats.org/officeDocument/2006/relationships/customXml" Target="../ink/ink1131.xml"/><Relationship Id="rId229" Type="http://schemas.openxmlformats.org/officeDocument/2006/relationships/image" Target="../media/image290.emf"/><Relationship Id="rId19" Type="http://schemas.openxmlformats.org/officeDocument/2006/relationships/image" Target="../media/image22.emf"/><Relationship Id="rId224" Type="http://schemas.openxmlformats.org/officeDocument/2006/relationships/customXml" Target="../ink/ink1139.xml"/><Relationship Id="rId240" Type="http://schemas.openxmlformats.org/officeDocument/2006/relationships/customXml" Target="../ink/ink1147.xml"/><Relationship Id="rId245" Type="http://schemas.openxmlformats.org/officeDocument/2006/relationships/image" Target="../media/image298.emf"/><Relationship Id="rId261" Type="http://schemas.openxmlformats.org/officeDocument/2006/relationships/image" Target="../media/image3060.emf"/><Relationship Id="rId266" Type="http://schemas.openxmlformats.org/officeDocument/2006/relationships/customXml" Target="../ink/ink1160.xml"/><Relationship Id="rId14" Type="http://schemas.openxmlformats.org/officeDocument/2006/relationships/customXml" Target="../ink/ink1034.xml"/><Relationship Id="rId30" Type="http://schemas.openxmlformats.org/officeDocument/2006/relationships/customXml" Target="../ink/ink1042.xml"/><Relationship Id="rId35" Type="http://schemas.openxmlformats.org/officeDocument/2006/relationships/image" Target="../media/image30.emf"/><Relationship Id="rId56" Type="http://schemas.openxmlformats.org/officeDocument/2006/relationships/customXml" Target="../ink/ink1055.xml"/><Relationship Id="rId77" Type="http://schemas.openxmlformats.org/officeDocument/2006/relationships/image" Target="../media/image51.emf"/><Relationship Id="rId100" Type="http://schemas.openxmlformats.org/officeDocument/2006/relationships/customXml" Target="../ink/ink1077.xml"/><Relationship Id="rId105" Type="http://schemas.openxmlformats.org/officeDocument/2006/relationships/image" Target="../media/image228.emf"/><Relationship Id="rId126" Type="http://schemas.openxmlformats.org/officeDocument/2006/relationships/customXml" Target="../ink/ink1090.xml"/><Relationship Id="rId147" Type="http://schemas.openxmlformats.org/officeDocument/2006/relationships/image" Target="../media/image249.emf"/><Relationship Id="rId168" Type="http://schemas.openxmlformats.org/officeDocument/2006/relationships/customXml" Target="../ink/ink1111.xml"/><Relationship Id="rId8" Type="http://schemas.openxmlformats.org/officeDocument/2006/relationships/customXml" Target="../ink/ink1031.xml"/><Relationship Id="rId51" Type="http://schemas.openxmlformats.org/officeDocument/2006/relationships/image" Target="../media/image38.emf"/><Relationship Id="rId72" Type="http://schemas.openxmlformats.org/officeDocument/2006/relationships/customXml" Target="../ink/ink1063.xml"/><Relationship Id="rId93" Type="http://schemas.openxmlformats.org/officeDocument/2006/relationships/image" Target="../media/image222.emf"/><Relationship Id="rId98" Type="http://schemas.openxmlformats.org/officeDocument/2006/relationships/customXml" Target="../ink/ink1076.xml"/><Relationship Id="rId121" Type="http://schemas.openxmlformats.org/officeDocument/2006/relationships/image" Target="../media/image236.emf"/><Relationship Id="rId142" Type="http://schemas.openxmlformats.org/officeDocument/2006/relationships/customXml" Target="../ink/ink1098.xml"/><Relationship Id="rId163" Type="http://schemas.openxmlformats.org/officeDocument/2006/relationships/image" Target="../media/image257.emf"/><Relationship Id="rId184" Type="http://schemas.openxmlformats.org/officeDocument/2006/relationships/customXml" Target="../ink/ink1119.xml"/><Relationship Id="rId189" Type="http://schemas.openxmlformats.org/officeDocument/2006/relationships/image" Target="../media/image270.emf"/><Relationship Id="rId219" Type="http://schemas.openxmlformats.org/officeDocument/2006/relationships/image" Target="../media/image285.emf"/><Relationship Id="rId3" Type="http://schemas.openxmlformats.org/officeDocument/2006/relationships/image" Target="../media/image1270.emf"/><Relationship Id="rId214" Type="http://schemas.openxmlformats.org/officeDocument/2006/relationships/customXml" Target="../ink/ink1134.xml"/><Relationship Id="rId230" Type="http://schemas.openxmlformats.org/officeDocument/2006/relationships/customXml" Target="../ink/ink1142.xml"/><Relationship Id="rId235" Type="http://schemas.openxmlformats.org/officeDocument/2006/relationships/image" Target="../media/image293.emf"/><Relationship Id="rId251" Type="http://schemas.openxmlformats.org/officeDocument/2006/relationships/image" Target="../media/image301.emf"/><Relationship Id="rId256" Type="http://schemas.openxmlformats.org/officeDocument/2006/relationships/customXml" Target="../ink/ink1155.xml"/><Relationship Id="rId277" Type="http://schemas.openxmlformats.org/officeDocument/2006/relationships/image" Target="../media/image314.emf"/><Relationship Id="rId25" Type="http://schemas.openxmlformats.org/officeDocument/2006/relationships/image" Target="../media/image25.emf"/><Relationship Id="rId46" Type="http://schemas.openxmlformats.org/officeDocument/2006/relationships/customXml" Target="../ink/ink1050.xml"/><Relationship Id="rId67" Type="http://schemas.openxmlformats.org/officeDocument/2006/relationships/image" Target="../media/image46.emf"/><Relationship Id="rId116" Type="http://schemas.openxmlformats.org/officeDocument/2006/relationships/customXml" Target="../ink/ink1085.xml"/><Relationship Id="rId137" Type="http://schemas.openxmlformats.org/officeDocument/2006/relationships/image" Target="../media/image244.emf"/><Relationship Id="rId158" Type="http://schemas.openxmlformats.org/officeDocument/2006/relationships/customXml" Target="../ink/ink1106.xml"/><Relationship Id="rId272" Type="http://schemas.openxmlformats.org/officeDocument/2006/relationships/customXml" Target="../ink/ink1163.xml"/><Relationship Id="rId20" Type="http://schemas.openxmlformats.org/officeDocument/2006/relationships/customXml" Target="../ink/ink1037.xml"/><Relationship Id="rId41" Type="http://schemas.openxmlformats.org/officeDocument/2006/relationships/image" Target="../media/image33.emf"/><Relationship Id="rId62" Type="http://schemas.openxmlformats.org/officeDocument/2006/relationships/customXml" Target="../ink/ink1058.xml"/><Relationship Id="rId83" Type="http://schemas.openxmlformats.org/officeDocument/2006/relationships/image" Target="../media/image2170.emf"/><Relationship Id="rId88" Type="http://schemas.openxmlformats.org/officeDocument/2006/relationships/customXml" Target="../ink/ink1071.xml"/><Relationship Id="rId111" Type="http://schemas.openxmlformats.org/officeDocument/2006/relationships/image" Target="../media/image231.emf"/><Relationship Id="rId132" Type="http://schemas.openxmlformats.org/officeDocument/2006/relationships/customXml" Target="../ink/ink1093.xml"/><Relationship Id="rId153" Type="http://schemas.openxmlformats.org/officeDocument/2006/relationships/image" Target="../media/image252.emf"/><Relationship Id="rId174" Type="http://schemas.openxmlformats.org/officeDocument/2006/relationships/customXml" Target="../ink/ink1114.xml"/><Relationship Id="rId179" Type="http://schemas.openxmlformats.org/officeDocument/2006/relationships/image" Target="../media/image265.emf"/><Relationship Id="rId195" Type="http://schemas.openxmlformats.org/officeDocument/2006/relationships/image" Target="../media/image273.emf"/><Relationship Id="rId209" Type="http://schemas.openxmlformats.org/officeDocument/2006/relationships/image" Target="../media/image280.emf"/><Relationship Id="rId190" Type="http://schemas.openxmlformats.org/officeDocument/2006/relationships/customXml" Target="../ink/ink1122.xml"/><Relationship Id="rId204" Type="http://schemas.openxmlformats.org/officeDocument/2006/relationships/customXml" Target="../ink/ink1129.xml"/><Relationship Id="rId220" Type="http://schemas.openxmlformats.org/officeDocument/2006/relationships/customXml" Target="../ink/ink1137.xml"/><Relationship Id="rId225" Type="http://schemas.openxmlformats.org/officeDocument/2006/relationships/image" Target="../media/image288.emf"/><Relationship Id="rId241" Type="http://schemas.openxmlformats.org/officeDocument/2006/relationships/image" Target="../media/image296.emf"/><Relationship Id="rId246" Type="http://schemas.openxmlformats.org/officeDocument/2006/relationships/customXml" Target="../ink/ink1150.xml"/><Relationship Id="rId267" Type="http://schemas.openxmlformats.org/officeDocument/2006/relationships/image" Target="../media/image309.emf"/><Relationship Id="rId15" Type="http://schemas.openxmlformats.org/officeDocument/2006/relationships/image" Target="../media/image20.emf"/><Relationship Id="rId36" Type="http://schemas.openxmlformats.org/officeDocument/2006/relationships/customXml" Target="../ink/ink1045.xml"/><Relationship Id="rId57" Type="http://schemas.openxmlformats.org/officeDocument/2006/relationships/image" Target="../media/image41.emf"/><Relationship Id="rId106" Type="http://schemas.openxmlformats.org/officeDocument/2006/relationships/customXml" Target="../ink/ink1080.xml"/><Relationship Id="rId127" Type="http://schemas.openxmlformats.org/officeDocument/2006/relationships/image" Target="../media/image239.emf"/><Relationship Id="rId262" Type="http://schemas.openxmlformats.org/officeDocument/2006/relationships/customXml" Target="../ink/ink1158.xml"/><Relationship Id="rId10" Type="http://schemas.openxmlformats.org/officeDocument/2006/relationships/customXml" Target="../ink/ink1032.xml"/><Relationship Id="rId31" Type="http://schemas.openxmlformats.org/officeDocument/2006/relationships/image" Target="../media/image28.emf"/><Relationship Id="rId52" Type="http://schemas.openxmlformats.org/officeDocument/2006/relationships/customXml" Target="../ink/ink1053.xml"/><Relationship Id="rId73" Type="http://schemas.openxmlformats.org/officeDocument/2006/relationships/image" Target="../media/image49.emf"/><Relationship Id="rId78" Type="http://schemas.openxmlformats.org/officeDocument/2006/relationships/customXml" Target="../ink/ink1066.xml"/><Relationship Id="rId94" Type="http://schemas.openxmlformats.org/officeDocument/2006/relationships/customXml" Target="../ink/ink1074.xml"/><Relationship Id="rId99" Type="http://schemas.openxmlformats.org/officeDocument/2006/relationships/image" Target="../media/image225.emf"/><Relationship Id="rId101" Type="http://schemas.openxmlformats.org/officeDocument/2006/relationships/image" Target="../media/image226.emf"/><Relationship Id="rId122" Type="http://schemas.openxmlformats.org/officeDocument/2006/relationships/customXml" Target="../ink/ink1088.xml"/><Relationship Id="rId143" Type="http://schemas.openxmlformats.org/officeDocument/2006/relationships/image" Target="../media/image247.emf"/><Relationship Id="rId148" Type="http://schemas.openxmlformats.org/officeDocument/2006/relationships/customXml" Target="../ink/ink1101.xml"/><Relationship Id="rId164" Type="http://schemas.openxmlformats.org/officeDocument/2006/relationships/customXml" Target="../ink/ink1109.xml"/><Relationship Id="rId169" Type="http://schemas.openxmlformats.org/officeDocument/2006/relationships/image" Target="../media/image260.emf"/><Relationship Id="rId185" Type="http://schemas.openxmlformats.org/officeDocument/2006/relationships/image" Target="../media/image268.emf"/><Relationship Id="rId4" Type="http://schemas.openxmlformats.org/officeDocument/2006/relationships/customXml" Target="../ink/ink1029.xml"/><Relationship Id="rId9" Type="http://schemas.openxmlformats.org/officeDocument/2006/relationships/image" Target="../media/image17.emf"/><Relationship Id="rId180" Type="http://schemas.openxmlformats.org/officeDocument/2006/relationships/customXml" Target="../ink/ink1117.xml"/><Relationship Id="rId210" Type="http://schemas.openxmlformats.org/officeDocument/2006/relationships/customXml" Target="../ink/ink1132.xml"/><Relationship Id="rId215" Type="http://schemas.openxmlformats.org/officeDocument/2006/relationships/image" Target="../media/image283.emf"/><Relationship Id="rId236" Type="http://schemas.openxmlformats.org/officeDocument/2006/relationships/customXml" Target="../ink/ink1145.xml"/><Relationship Id="rId257" Type="http://schemas.openxmlformats.org/officeDocument/2006/relationships/image" Target="../media/image304.emf"/><Relationship Id="rId26" Type="http://schemas.openxmlformats.org/officeDocument/2006/relationships/customXml" Target="../ink/ink1040.xml"/><Relationship Id="rId231" Type="http://schemas.openxmlformats.org/officeDocument/2006/relationships/image" Target="../media/image291.emf"/><Relationship Id="rId252" Type="http://schemas.openxmlformats.org/officeDocument/2006/relationships/customXml" Target="../ink/ink1153.xml"/><Relationship Id="rId273" Type="http://schemas.openxmlformats.org/officeDocument/2006/relationships/image" Target="../media/image312.emf"/><Relationship Id="rId47" Type="http://schemas.openxmlformats.org/officeDocument/2006/relationships/image" Target="../media/image36.emf"/><Relationship Id="rId68" Type="http://schemas.openxmlformats.org/officeDocument/2006/relationships/customXml" Target="../ink/ink1061.xml"/><Relationship Id="rId89" Type="http://schemas.openxmlformats.org/officeDocument/2006/relationships/image" Target="../media/image220.emf"/><Relationship Id="rId112" Type="http://schemas.openxmlformats.org/officeDocument/2006/relationships/customXml" Target="../ink/ink1083.xml"/><Relationship Id="rId133" Type="http://schemas.openxmlformats.org/officeDocument/2006/relationships/image" Target="../media/image242.emf"/><Relationship Id="rId154" Type="http://schemas.openxmlformats.org/officeDocument/2006/relationships/customXml" Target="../ink/ink1104.xml"/><Relationship Id="rId175" Type="http://schemas.openxmlformats.org/officeDocument/2006/relationships/image" Target="../media/image263.emf"/><Relationship Id="rId196" Type="http://schemas.openxmlformats.org/officeDocument/2006/relationships/customXml" Target="../ink/ink1125.xml"/><Relationship Id="rId200" Type="http://schemas.openxmlformats.org/officeDocument/2006/relationships/customXml" Target="../ink/ink1127.xml"/><Relationship Id="rId16" Type="http://schemas.openxmlformats.org/officeDocument/2006/relationships/customXml" Target="../ink/ink1035.xml"/><Relationship Id="rId221" Type="http://schemas.openxmlformats.org/officeDocument/2006/relationships/image" Target="../media/image286.emf"/><Relationship Id="rId242" Type="http://schemas.openxmlformats.org/officeDocument/2006/relationships/customXml" Target="../ink/ink1148.xml"/><Relationship Id="rId263" Type="http://schemas.openxmlformats.org/officeDocument/2006/relationships/image" Target="../media/image3070.emf"/><Relationship Id="rId37" Type="http://schemas.openxmlformats.org/officeDocument/2006/relationships/image" Target="../media/image31.emf"/><Relationship Id="rId58" Type="http://schemas.openxmlformats.org/officeDocument/2006/relationships/customXml" Target="../ink/ink1056.xml"/><Relationship Id="rId79" Type="http://schemas.openxmlformats.org/officeDocument/2006/relationships/image" Target="../media/image52.emf"/><Relationship Id="rId102" Type="http://schemas.openxmlformats.org/officeDocument/2006/relationships/customXml" Target="../ink/ink1078.xml"/><Relationship Id="rId123" Type="http://schemas.openxmlformats.org/officeDocument/2006/relationships/image" Target="../media/image237.emf"/><Relationship Id="rId144" Type="http://schemas.openxmlformats.org/officeDocument/2006/relationships/customXml" Target="../ink/ink1099.xml"/><Relationship Id="rId90" Type="http://schemas.openxmlformats.org/officeDocument/2006/relationships/customXml" Target="../ink/ink1072.xml"/><Relationship Id="rId165" Type="http://schemas.openxmlformats.org/officeDocument/2006/relationships/image" Target="../media/image258.emf"/><Relationship Id="rId186" Type="http://schemas.openxmlformats.org/officeDocument/2006/relationships/customXml" Target="../ink/ink1120.xml"/><Relationship Id="rId211" Type="http://schemas.openxmlformats.org/officeDocument/2006/relationships/image" Target="../media/image281.emf"/><Relationship Id="rId232" Type="http://schemas.openxmlformats.org/officeDocument/2006/relationships/customXml" Target="../ink/ink1143.xml"/><Relationship Id="rId253" Type="http://schemas.openxmlformats.org/officeDocument/2006/relationships/image" Target="../media/image302.emf"/><Relationship Id="rId274" Type="http://schemas.openxmlformats.org/officeDocument/2006/relationships/customXml" Target="../ink/ink1164.xml"/><Relationship Id="rId27" Type="http://schemas.openxmlformats.org/officeDocument/2006/relationships/image" Target="../media/image26.emf"/><Relationship Id="rId48" Type="http://schemas.openxmlformats.org/officeDocument/2006/relationships/customXml" Target="../ink/ink1051.xml"/><Relationship Id="rId69" Type="http://schemas.openxmlformats.org/officeDocument/2006/relationships/image" Target="../media/image47.emf"/><Relationship Id="rId113" Type="http://schemas.openxmlformats.org/officeDocument/2006/relationships/image" Target="../media/image232.emf"/><Relationship Id="rId134" Type="http://schemas.openxmlformats.org/officeDocument/2006/relationships/customXml" Target="../ink/ink1094.xml"/><Relationship Id="rId80" Type="http://schemas.openxmlformats.org/officeDocument/2006/relationships/customXml" Target="../ink/ink1067.xml"/><Relationship Id="rId155" Type="http://schemas.openxmlformats.org/officeDocument/2006/relationships/image" Target="../media/image253.emf"/><Relationship Id="rId176" Type="http://schemas.openxmlformats.org/officeDocument/2006/relationships/customXml" Target="../ink/ink1115.xml"/><Relationship Id="rId197" Type="http://schemas.openxmlformats.org/officeDocument/2006/relationships/image" Target="../media/image274.emf"/><Relationship Id="rId201" Type="http://schemas.openxmlformats.org/officeDocument/2006/relationships/image" Target="../media/image276.emf"/><Relationship Id="rId222" Type="http://schemas.openxmlformats.org/officeDocument/2006/relationships/customXml" Target="../ink/ink1138.xml"/><Relationship Id="rId243" Type="http://schemas.openxmlformats.org/officeDocument/2006/relationships/image" Target="../media/image297.emf"/><Relationship Id="rId264" Type="http://schemas.openxmlformats.org/officeDocument/2006/relationships/customXml" Target="../ink/ink1159.xml"/><Relationship Id="rId17" Type="http://schemas.openxmlformats.org/officeDocument/2006/relationships/image" Target="../media/image21.emf"/><Relationship Id="rId38" Type="http://schemas.openxmlformats.org/officeDocument/2006/relationships/customXml" Target="../ink/ink1046.xml"/><Relationship Id="rId59" Type="http://schemas.openxmlformats.org/officeDocument/2006/relationships/image" Target="../media/image42.emf"/><Relationship Id="rId103" Type="http://schemas.openxmlformats.org/officeDocument/2006/relationships/image" Target="../media/image227.emf"/><Relationship Id="rId124" Type="http://schemas.openxmlformats.org/officeDocument/2006/relationships/customXml" Target="../ink/ink1089.xml"/><Relationship Id="rId70" Type="http://schemas.openxmlformats.org/officeDocument/2006/relationships/customXml" Target="../ink/ink1062.xml"/><Relationship Id="rId91" Type="http://schemas.openxmlformats.org/officeDocument/2006/relationships/image" Target="../media/image221.emf"/><Relationship Id="rId145" Type="http://schemas.openxmlformats.org/officeDocument/2006/relationships/image" Target="../media/image248.emf"/><Relationship Id="rId166" Type="http://schemas.openxmlformats.org/officeDocument/2006/relationships/customXml" Target="../ink/ink1110.xml"/><Relationship Id="rId187" Type="http://schemas.openxmlformats.org/officeDocument/2006/relationships/image" Target="../media/image269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33.xml"/><Relationship Id="rId233" Type="http://schemas.openxmlformats.org/officeDocument/2006/relationships/image" Target="../media/image292.emf"/><Relationship Id="rId254" Type="http://schemas.openxmlformats.org/officeDocument/2006/relationships/customXml" Target="../ink/ink1154.xml"/><Relationship Id="rId28" Type="http://schemas.openxmlformats.org/officeDocument/2006/relationships/customXml" Target="../ink/ink1041.xml"/><Relationship Id="rId49" Type="http://schemas.openxmlformats.org/officeDocument/2006/relationships/image" Target="../media/image37.emf"/><Relationship Id="rId114" Type="http://schemas.openxmlformats.org/officeDocument/2006/relationships/customXml" Target="../ink/ink1084.xml"/><Relationship Id="rId275" Type="http://schemas.openxmlformats.org/officeDocument/2006/relationships/image" Target="../media/image313.emf"/><Relationship Id="rId60" Type="http://schemas.openxmlformats.org/officeDocument/2006/relationships/customXml" Target="../ink/ink1057.xml"/><Relationship Id="rId81" Type="http://schemas.openxmlformats.org/officeDocument/2006/relationships/image" Target="../media/image53.emf"/><Relationship Id="rId135" Type="http://schemas.openxmlformats.org/officeDocument/2006/relationships/image" Target="../media/image243.emf"/><Relationship Id="rId156" Type="http://schemas.openxmlformats.org/officeDocument/2006/relationships/customXml" Target="../ink/ink1105.xml"/><Relationship Id="rId177" Type="http://schemas.openxmlformats.org/officeDocument/2006/relationships/image" Target="../media/image264.emf"/><Relationship Id="rId198" Type="http://schemas.openxmlformats.org/officeDocument/2006/relationships/customXml" Target="../ink/ink1126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0.emf"/><Relationship Id="rId21" Type="http://schemas.openxmlformats.org/officeDocument/2006/relationships/image" Target="../media/image11.emf"/><Relationship Id="rId42" Type="http://schemas.openxmlformats.org/officeDocument/2006/relationships/customXml" Target="../ink/ink1194.xml"/><Relationship Id="rId63" Type="http://schemas.openxmlformats.org/officeDocument/2006/relationships/image" Target="../media/image1330.emf"/><Relationship Id="rId84" Type="http://schemas.openxmlformats.org/officeDocument/2006/relationships/customXml" Target="../ink/ink1222.xml"/><Relationship Id="rId138" Type="http://schemas.openxmlformats.org/officeDocument/2006/relationships/customXml" Target="../ink/ink1249.xml"/><Relationship Id="rId159" Type="http://schemas.openxmlformats.org/officeDocument/2006/relationships/image" Target="../media/image318.emf"/><Relationship Id="rId170" Type="http://schemas.openxmlformats.org/officeDocument/2006/relationships/customXml" Target="../ink/ink1265.xml"/><Relationship Id="rId191" Type="http://schemas.openxmlformats.org/officeDocument/2006/relationships/image" Target="../media/image334.emf"/><Relationship Id="rId205" Type="http://schemas.openxmlformats.org/officeDocument/2006/relationships/image" Target="../media/image341.emf"/><Relationship Id="rId226" Type="http://schemas.openxmlformats.org/officeDocument/2006/relationships/customXml" Target="../ink/ink1293.xml"/><Relationship Id="rId247" Type="http://schemas.openxmlformats.org/officeDocument/2006/relationships/image" Target="../media/image362.emf"/><Relationship Id="rId107" Type="http://schemas.openxmlformats.org/officeDocument/2006/relationships/image" Target="../media/image195.emf"/><Relationship Id="rId11" Type="http://schemas.openxmlformats.org/officeDocument/2006/relationships/image" Target="../media/image6.emf"/><Relationship Id="rId32" Type="http://schemas.openxmlformats.org/officeDocument/2006/relationships/customXml" Target="../ink/ink1184.xml"/><Relationship Id="rId53" Type="http://schemas.openxmlformats.org/officeDocument/2006/relationships/customXml" Target="../ink/ink1205.xml"/><Relationship Id="rId74" Type="http://schemas.openxmlformats.org/officeDocument/2006/relationships/customXml" Target="../ink/ink1217.xml"/><Relationship Id="rId128" Type="http://schemas.openxmlformats.org/officeDocument/2006/relationships/customXml" Target="../ink/ink1244.xml"/><Relationship Id="rId149" Type="http://schemas.openxmlformats.org/officeDocument/2006/relationships/image" Target="../media/image216.emf"/><Relationship Id="rId5" Type="http://schemas.openxmlformats.org/officeDocument/2006/relationships/image" Target="../media/image3.emf"/><Relationship Id="rId95" Type="http://schemas.openxmlformats.org/officeDocument/2006/relationships/image" Target="../media/image1500.emf"/><Relationship Id="rId160" Type="http://schemas.openxmlformats.org/officeDocument/2006/relationships/customXml" Target="../ink/ink1260.xml"/><Relationship Id="rId181" Type="http://schemas.openxmlformats.org/officeDocument/2006/relationships/image" Target="../media/image329.emf"/><Relationship Id="rId216" Type="http://schemas.openxmlformats.org/officeDocument/2006/relationships/customXml" Target="../ink/ink1288.xml"/><Relationship Id="rId237" Type="http://schemas.openxmlformats.org/officeDocument/2006/relationships/image" Target="../media/image357.emf"/><Relationship Id="rId22" Type="http://schemas.openxmlformats.org/officeDocument/2006/relationships/customXml" Target="../ink/ink1176.xml"/><Relationship Id="rId43" Type="http://schemas.openxmlformats.org/officeDocument/2006/relationships/customXml" Target="../ink/ink1195.xml"/><Relationship Id="rId64" Type="http://schemas.openxmlformats.org/officeDocument/2006/relationships/customXml" Target="../ink/ink1212.xml"/><Relationship Id="rId118" Type="http://schemas.openxmlformats.org/officeDocument/2006/relationships/customXml" Target="../ink/ink1239.xml"/><Relationship Id="rId139" Type="http://schemas.openxmlformats.org/officeDocument/2006/relationships/image" Target="../media/image211.emf"/><Relationship Id="rId85" Type="http://schemas.openxmlformats.org/officeDocument/2006/relationships/image" Target="../media/image1450.emf"/><Relationship Id="rId150" Type="http://schemas.openxmlformats.org/officeDocument/2006/relationships/customXml" Target="../ink/ink1255.xml"/><Relationship Id="rId171" Type="http://schemas.openxmlformats.org/officeDocument/2006/relationships/image" Target="../media/image324.emf"/><Relationship Id="rId192" Type="http://schemas.openxmlformats.org/officeDocument/2006/relationships/customXml" Target="../ink/ink1276.xml"/><Relationship Id="rId206" Type="http://schemas.openxmlformats.org/officeDocument/2006/relationships/customXml" Target="../ink/ink1283.xml"/><Relationship Id="rId227" Type="http://schemas.openxmlformats.org/officeDocument/2006/relationships/image" Target="../media/image352.emf"/><Relationship Id="rId248" Type="http://schemas.openxmlformats.org/officeDocument/2006/relationships/customXml" Target="../ink/ink1304.xml"/><Relationship Id="rId12" Type="http://schemas.openxmlformats.org/officeDocument/2006/relationships/customXml" Target="../ink/ink1171.xml"/><Relationship Id="rId33" Type="http://schemas.openxmlformats.org/officeDocument/2006/relationships/customXml" Target="../ink/ink1185.xml"/><Relationship Id="rId108" Type="http://schemas.openxmlformats.org/officeDocument/2006/relationships/customXml" Target="../ink/ink1234.xml"/><Relationship Id="rId129" Type="http://schemas.openxmlformats.org/officeDocument/2006/relationships/image" Target="../media/image206.emf"/><Relationship Id="rId54" Type="http://schemas.openxmlformats.org/officeDocument/2006/relationships/customXml" Target="../ink/ink1206.xml"/><Relationship Id="rId70" Type="http://schemas.openxmlformats.org/officeDocument/2006/relationships/customXml" Target="../ink/ink1215.xml"/><Relationship Id="rId75" Type="http://schemas.openxmlformats.org/officeDocument/2006/relationships/image" Target="../media/image1400.emf"/><Relationship Id="rId91" Type="http://schemas.openxmlformats.org/officeDocument/2006/relationships/image" Target="../media/image1480.emf"/><Relationship Id="rId96" Type="http://schemas.openxmlformats.org/officeDocument/2006/relationships/customXml" Target="../ink/ink1228.xml"/><Relationship Id="rId140" Type="http://schemas.openxmlformats.org/officeDocument/2006/relationships/customXml" Target="../ink/ink1250.xml"/><Relationship Id="rId145" Type="http://schemas.openxmlformats.org/officeDocument/2006/relationships/image" Target="../media/image214.emf"/><Relationship Id="rId161" Type="http://schemas.openxmlformats.org/officeDocument/2006/relationships/image" Target="../media/image319.emf"/><Relationship Id="rId166" Type="http://schemas.openxmlformats.org/officeDocument/2006/relationships/customXml" Target="../ink/ink1263.xml"/><Relationship Id="rId182" Type="http://schemas.openxmlformats.org/officeDocument/2006/relationships/customXml" Target="../ink/ink1271.xml"/><Relationship Id="rId187" Type="http://schemas.openxmlformats.org/officeDocument/2006/relationships/image" Target="../media/image332.emf"/><Relationship Id="rId217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8.xml"/><Relationship Id="rId212" Type="http://schemas.openxmlformats.org/officeDocument/2006/relationships/customXml" Target="../ink/ink1286.xml"/><Relationship Id="rId233" Type="http://schemas.openxmlformats.org/officeDocument/2006/relationships/image" Target="../media/image355.emf"/><Relationship Id="rId238" Type="http://schemas.openxmlformats.org/officeDocument/2006/relationships/customXml" Target="../ink/ink1299.xml"/><Relationship Id="rId254" Type="http://schemas.openxmlformats.org/officeDocument/2006/relationships/customXml" Target="../ink/ink1307.xml"/><Relationship Id="rId23" Type="http://schemas.openxmlformats.org/officeDocument/2006/relationships/image" Target="../media/image12.emf"/><Relationship Id="rId28" Type="http://schemas.openxmlformats.org/officeDocument/2006/relationships/customXml" Target="../ink/ink1180.xml"/><Relationship Id="rId49" Type="http://schemas.openxmlformats.org/officeDocument/2006/relationships/customXml" Target="../ink/ink1201.xml"/><Relationship Id="rId114" Type="http://schemas.openxmlformats.org/officeDocument/2006/relationships/customXml" Target="../ink/ink1237.xml"/><Relationship Id="rId119" Type="http://schemas.openxmlformats.org/officeDocument/2006/relationships/image" Target="../media/image201.emf"/><Relationship Id="rId44" Type="http://schemas.openxmlformats.org/officeDocument/2006/relationships/customXml" Target="../ink/ink1196.xml"/><Relationship Id="rId60" Type="http://schemas.openxmlformats.org/officeDocument/2006/relationships/customXml" Target="../ink/ink1210.xml"/><Relationship Id="rId65" Type="http://schemas.openxmlformats.org/officeDocument/2006/relationships/image" Target="../media/image1340.emf"/><Relationship Id="rId81" Type="http://schemas.openxmlformats.org/officeDocument/2006/relationships/image" Target="../media/image1430.emf"/><Relationship Id="rId86" Type="http://schemas.openxmlformats.org/officeDocument/2006/relationships/customXml" Target="../ink/ink1223.xml"/><Relationship Id="rId130" Type="http://schemas.openxmlformats.org/officeDocument/2006/relationships/customXml" Target="../ink/ink1245.xml"/><Relationship Id="rId135" Type="http://schemas.openxmlformats.org/officeDocument/2006/relationships/image" Target="../media/image209.emf"/><Relationship Id="rId151" Type="http://schemas.openxmlformats.org/officeDocument/2006/relationships/image" Target="../media/image261.emf"/><Relationship Id="rId156" Type="http://schemas.openxmlformats.org/officeDocument/2006/relationships/customXml" Target="../ink/ink1258.xml"/><Relationship Id="rId177" Type="http://schemas.openxmlformats.org/officeDocument/2006/relationships/image" Target="../media/image327.emf"/><Relationship Id="rId198" Type="http://schemas.openxmlformats.org/officeDocument/2006/relationships/customXml" Target="../ink/ink1279.xml"/><Relationship Id="rId172" Type="http://schemas.openxmlformats.org/officeDocument/2006/relationships/customXml" Target="../ink/ink1266.xml"/><Relationship Id="rId193" Type="http://schemas.openxmlformats.org/officeDocument/2006/relationships/image" Target="../media/image335.emf"/><Relationship Id="rId202" Type="http://schemas.openxmlformats.org/officeDocument/2006/relationships/customXml" Target="../ink/ink1281.xml"/><Relationship Id="rId207" Type="http://schemas.openxmlformats.org/officeDocument/2006/relationships/image" Target="../media/image342.emf"/><Relationship Id="rId223" Type="http://schemas.openxmlformats.org/officeDocument/2006/relationships/image" Target="../media/image350.emf"/><Relationship Id="rId228" Type="http://schemas.openxmlformats.org/officeDocument/2006/relationships/customXml" Target="../ink/ink1294.xml"/><Relationship Id="rId244" Type="http://schemas.openxmlformats.org/officeDocument/2006/relationships/customXml" Target="../ink/ink1302.xml"/><Relationship Id="rId249" Type="http://schemas.openxmlformats.org/officeDocument/2006/relationships/image" Target="../media/image363.emf"/><Relationship Id="rId13" Type="http://schemas.openxmlformats.org/officeDocument/2006/relationships/image" Target="../media/image7.emf"/><Relationship Id="rId18" Type="http://schemas.openxmlformats.org/officeDocument/2006/relationships/customXml" Target="../ink/ink1174.xml"/><Relationship Id="rId39" Type="http://schemas.openxmlformats.org/officeDocument/2006/relationships/customXml" Target="../ink/ink1191.xml"/><Relationship Id="rId109" Type="http://schemas.openxmlformats.org/officeDocument/2006/relationships/image" Target="../media/image196.emf"/><Relationship Id="rId34" Type="http://schemas.openxmlformats.org/officeDocument/2006/relationships/customXml" Target="../ink/ink1186.xml"/><Relationship Id="rId50" Type="http://schemas.openxmlformats.org/officeDocument/2006/relationships/customXml" Target="../ink/ink1202.xml"/><Relationship Id="rId55" Type="http://schemas.openxmlformats.org/officeDocument/2006/relationships/customXml" Target="../ink/ink1207.xml"/><Relationship Id="rId76" Type="http://schemas.openxmlformats.org/officeDocument/2006/relationships/customXml" Target="../ink/ink1218.xml"/><Relationship Id="rId97" Type="http://schemas.openxmlformats.org/officeDocument/2006/relationships/image" Target="../media/image1510.emf"/><Relationship Id="rId104" Type="http://schemas.openxmlformats.org/officeDocument/2006/relationships/customXml" Target="../ink/ink1232.xml"/><Relationship Id="rId120" Type="http://schemas.openxmlformats.org/officeDocument/2006/relationships/customXml" Target="../ink/ink1240.xml"/><Relationship Id="rId125" Type="http://schemas.openxmlformats.org/officeDocument/2006/relationships/image" Target="../media/image204.emf"/><Relationship Id="rId141" Type="http://schemas.openxmlformats.org/officeDocument/2006/relationships/image" Target="../media/image212.emf"/><Relationship Id="rId146" Type="http://schemas.openxmlformats.org/officeDocument/2006/relationships/customXml" Target="../ink/ink1253.xml"/><Relationship Id="rId167" Type="http://schemas.openxmlformats.org/officeDocument/2006/relationships/image" Target="../media/image322.emf"/><Relationship Id="rId188" Type="http://schemas.openxmlformats.org/officeDocument/2006/relationships/customXml" Target="../ink/ink1274.xml"/><Relationship Id="rId7" Type="http://schemas.openxmlformats.org/officeDocument/2006/relationships/image" Target="../media/image4.emf"/><Relationship Id="rId71" Type="http://schemas.openxmlformats.org/officeDocument/2006/relationships/image" Target="../media/image1380.emf"/><Relationship Id="rId92" Type="http://schemas.openxmlformats.org/officeDocument/2006/relationships/customXml" Target="../ink/ink1226.xml"/><Relationship Id="rId162" Type="http://schemas.openxmlformats.org/officeDocument/2006/relationships/customXml" Target="../ink/ink1261.xml"/><Relationship Id="rId183" Type="http://schemas.openxmlformats.org/officeDocument/2006/relationships/image" Target="../media/image330.emf"/><Relationship Id="rId213" Type="http://schemas.openxmlformats.org/officeDocument/2006/relationships/image" Target="../media/image345.emf"/><Relationship Id="rId218" Type="http://schemas.openxmlformats.org/officeDocument/2006/relationships/customXml" Target="../ink/ink1289.xml"/><Relationship Id="rId234" Type="http://schemas.openxmlformats.org/officeDocument/2006/relationships/customXml" Target="../ink/ink1297.xml"/><Relationship Id="rId239" Type="http://schemas.openxmlformats.org/officeDocument/2006/relationships/image" Target="../media/image358.emf"/><Relationship Id="rId2" Type="http://schemas.openxmlformats.org/officeDocument/2006/relationships/customXml" Target="../ink/ink1166.xml"/><Relationship Id="rId29" Type="http://schemas.openxmlformats.org/officeDocument/2006/relationships/customXml" Target="../ink/ink1181.xml"/><Relationship Id="rId250" Type="http://schemas.openxmlformats.org/officeDocument/2006/relationships/customXml" Target="../ink/ink1305.xml"/><Relationship Id="rId255" Type="http://schemas.openxmlformats.org/officeDocument/2006/relationships/image" Target="../media/image366.emf"/><Relationship Id="rId24" Type="http://schemas.openxmlformats.org/officeDocument/2006/relationships/customXml" Target="../ink/ink1177.xml"/><Relationship Id="rId40" Type="http://schemas.openxmlformats.org/officeDocument/2006/relationships/customXml" Target="../ink/ink1192.xml"/><Relationship Id="rId45" Type="http://schemas.openxmlformats.org/officeDocument/2006/relationships/customXml" Target="../ink/ink1197.xml"/><Relationship Id="rId66" Type="http://schemas.openxmlformats.org/officeDocument/2006/relationships/customXml" Target="../ink/ink1213.xml"/><Relationship Id="rId87" Type="http://schemas.openxmlformats.org/officeDocument/2006/relationships/image" Target="../media/image1460.emf"/><Relationship Id="rId110" Type="http://schemas.openxmlformats.org/officeDocument/2006/relationships/customXml" Target="../ink/ink1235.xml"/><Relationship Id="rId115" Type="http://schemas.openxmlformats.org/officeDocument/2006/relationships/image" Target="../media/image199.emf"/><Relationship Id="rId131" Type="http://schemas.openxmlformats.org/officeDocument/2006/relationships/image" Target="../media/image207.emf"/><Relationship Id="rId136" Type="http://schemas.openxmlformats.org/officeDocument/2006/relationships/customXml" Target="../ink/ink1248.xml"/><Relationship Id="rId157" Type="http://schemas.openxmlformats.org/officeDocument/2006/relationships/image" Target="../media/image317.emf"/><Relationship Id="rId178" Type="http://schemas.openxmlformats.org/officeDocument/2006/relationships/customXml" Target="../ink/ink1269.xml"/><Relationship Id="rId61" Type="http://schemas.openxmlformats.org/officeDocument/2006/relationships/image" Target="../media/image1310.emf"/><Relationship Id="rId82" Type="http://schemas.openxmlformats.org/officeDocument/2006/relationships/customXml" Target="../ink/ink1221.xml"/><Relationship Id="rId152" Type="http://schemas.openxmlformats.org/officeDocument/2006/relationships/customXml" Target="../ink/ink1256.xml"/><Relationship Id="rId173" Type="http://schemas.openxmlformats.org/officeDocument/2006/relationships/image" Target="../media/image325.emf"/><Relationship Id="rId194" Type="http://schemas.openxmlformats.org/officeDocument/2006/relationships/customXml" Target="../ink/ink1277.xml"/><Relationship Id="rId199" Type="http://schemas.openxmlformats.org/officeDocument/2006/relationships/image" Target="../media/image338.emf"/><Relationship Id="rId203" Type="http://schemas.openxmlformats.org/officeDocument/2006/relationships/image" Target="../media/image340.emf"/><Relationship Id="rId208" Type="http://schemas.openxmlformats.org/officeDocument/2006/relationships/customXml" Target="../ink/ink1284.xml"/><Relationship Id="rId229" Type="http://schemas.openxmlformats.org/officeDocument/2006/relationships/image" Target="../media/image353.emf"/><Relationship Id="rId19" Type="http://schemas.openxmlformats.org/officeDocument/2006/relationships/image" Target="../media/image10.emf"/><Relationship Id="rId224" Type="http://schemas.openxmlformats.org/officeDocument/2006/relationships/customXml" Target="../ink/ink1292.xml"/><Relationship Id="rId240" Type="http://schemas.openxmlformats.org/officeDocument/2006/relationships/customXml" Target="../ink/ink1300.xml"/><Relationship Id="rId245" Type="http://schemas.openxmlformats.org/officeDocument/2006/relationships/image" Target="../media/image361.emf"/><Relationship Id="rId14" Type="http://schemas.openxmlformats.org/officeDocument/2006/relationships/customXml" Target="../ink/ink1172.xml"/><Relationship Id="rId30" Type="http://schemas.openxmlformats.org/officeDocument/2006/relationships/customXml" Target="../ink/ink1182.xml"/><Relationship Id="rId35" Type="http://schemas.openxmlformats.org/officeDocument/2006/relationships/customXml" Target="../ink/ink1187.xml"/><Relationship Id="rId56" Type="http://schemas.openxmlformats.org/officeDocument/2006/relationships/customXml" Target="../ink/ink1208.xml"/><Relationship Id="rId77" Type="http://schemas.openxmlformats.org/officeDocument/2006/relationships/image" Target="../media/image1410.emf"/><Relationship Id="rId100" Type="http://schemas.openxmlformats.org/officeDocument/2006/relationships/customXml" Target="../ink/ink1230.xml"/><Relationship Id="rId105" Type="http://schemas.openxmlformats.org/officeDocument/2006/relationships/image" Target="../media/image194.emf"/><Relationship Id="rId126" Type="http://schemas.openxmlformats.org/officeDocument/2006/relationships/customXml" Target="../ink/ink1243.xml"/><Relationship Id="rId147" Type="http://schemas.openxmlformats.org/officeDocument/2006/relationships/image" Target="../media/image215.emf"/><Relationship Id="rId168" Type="http://schemas.openxmlformats.org/officeDocument/2006/relationships/customXml" Target="../ink/ink1264.xml"/><Relationship Id="rId8" Type="http://schemas.openxmlformats.org/officeDocument/2006/relationships/customXml" Target="../ink/ink1169.xml"/><Relationship Id="rId51" Type="http://schemas.openxmlformats.org/officeDocument/2006/relationships/customXml" Target="../ink/ink1203.xml"/><Relationship Id="rId72" Type="http://schemas.openxmlformats.org/officeDocument/2006/relationships/customXml" Target="../ink/ink1216.xml"/><Relationship Id="rId93" Type="http://schemas.openxmlformats.org/officeDocument/2006/relationships/image" Target="../media/image1490.emf"/><Relationship Id="rId98" Type="http://schemas.openxmlformats.org/officeDocument/2006/relationships/customXml" Target="../ink/ink1229.xml"/><Relationship Id="rId121" Type="http://schemas.openxmlformats.org/officeDocument/2006/relationships/image" Target="../media/image202.emf"/><Relationship Id="rId142" Type="http://schemas.openxmlformats.org/officeDocument/2006/relationships/customXml" Target="../ink/ink1251.xml"/><Relationship Id="rId163" Type="http://schemas.openxmlformats.org/officeDocument/2006/relationships/image" Target="../media/image320.emf"/><Relationship Id="rId184" Type="http://schemas.openxmlformats.org/officeDocument/2006/relationships/customXml" Target="../ink/ink1272.xml"/><Relationship Id="rId189" Type="http://schemas.openxmlformats.org/officeDocument/2006/relationships/image" Target="../media/image333.emf"/><Relationship Id="rId219" Type="http://schemas.openxmlformats.org/officeDocument/2006/relationships/image" Target="../media/image348.emf"/><Relationship Id="rId3" Type="http://schemas.openxmlformats.org/officeDocument/2006/relationships/image" Target="../media/image2.emf"/><Relationship Id="rId214" Type="http://schemas.openxmlformats.org/officeDocument/2006/relationships/customXml" Target="../ink/ink1287.xml"/><Relationship Id="rId230" Type="http://schemas.openxmlformats.org/officeDocument/2006/relationships/customXml" Target="../ink/ink1295.xml"/><Relationship Id="rId235" Type="http://schemas.openxmlformats.org/officeDocument/2006/relationships/image" Target="../media/image356.emf"/><Relationship Id="rId251" Type="http://schemas.openxmlformats.org/officeDocument/2006/relationships/image" Target="../media/image364.emf"/><Relationship Id="rId256" Type="http://schemas.openxmlformats.org/officeDocument/2006/relationships/customXml" Target="../ink/ink1308.xml"/><Relationship Id="rId25" Type="http://schemas.openxmlformats.org/officeDocument/2006/relationships/image" Target="../media/image13.emf"/><Relationship Id="rId46" Type="http://schemas.openxmlformats.org/officeDocument/2006/relationships/customXml" Target="../ink/ink1198.xml"/><Relationship Id="rId67" Type="http://schemas.openxmlformats.org/officeDocument/2006/relationships/image" Target="../media/image1360.emf"/><Relationship Id="rId116" Type="http://schemas.openxmlformats.org/officeDocument/2006/relationships/customXml" Target="../ink/ink1238.xml"/><Relationship Id="rId137" Type="http://schemas.openxmlformats.org/officeDocument/2006/relationships/image" Target="../media/image210.emf"/><Relationship Id="rId158" Type="http://schemas.openxmlformats.org/officeDocument/2006/relationships/customXml" Target="../ink/ink1259.xml"/><Relationship Id="rId20" Type="http://schemas.openxmlformats.org/officeDocument/2006/relationships/customXml" Target="../ink/ink1175.xml"/><Relationship Id="rId41" Type="http://schemas.openxmlformats.org/officeDocument/2006/relationships/customXml" Target="../ink/ink1193.xml"/><Relationship Id="rId62" Type="http://schemas.openxmlformats.org/officeDocument/2006/relationships/customXml" Target="../ink/ink1211.xml"/><Relationship Id="rId83" Type="http://schemas.openxmlformats.org/officeDocument/2006/relationships/image" Target="../media/image1440.emf"/><Relationship Id="rId88" Type="http://schemas.openxmlformats.org/officeDocument/2006/relationships/customXml" Target="../ink/ink1224.xml"/><Relationship Id="rId111" Type="http://schemas.openxmlformats.org/officeDocument/2006/relationships/image" Target="../media/image197.emf"/><Relationship Id="rId132" Type="http://schemas.openxmlformats.org/officeDocument/2006/relationships/customXml" Target="../ink/ink1246.xml"/><Relationship Id="rId153" Type="http://schemas.openxmlformats.org/officeDocument/2006/relationships/image" Target="../media/image315.emf"/><Relationship Id="rId174" Type="http://schemas.openxmlformats.org/officeDocument/2006/relationships/customXml" Target="../ink/ink1267.xml"/><Relationship Id="rId179" Type="http://schemas.openxmlformats.org/officeDocument/2006/relationships/image" Target="../media/image328.emf"/><Relationship Id="rId195" Type="http://schemas.openxmlformats.org/officeDocument/2006/relationships/image" Target="../media/image336.emf"/><Relationship Id="rId209" Type="http://schemas.openxmlformats.org/officeDocument/2006/relationships/image" Target="../media/image343.emf"/><Relationship Id="rId190" Type="http://schemas.openxmlformats.org/officeDocument/2006/relationships/customXml" Target="../ink/ink1275.xml"/><Relationship Id="rId204" Type="http://schemas.openxmlformats.org/officeDocument/2006/relationships/customXml" Target="../ink/ink1282.xml"/><Relationship Id="rId220" Type="http://schemas.openxmlformats.org/officeDocument/2006/relationships/customXml" Target="../ink/ink1290.xml"/><Relationship Id="rId225" Type="http://schemas.openxmlformats.org/officeDocument/2006/relationships/image" Target="../media/image351.emf"/><Relationship Id="rId241" Type="http://schemas.openxmlformats.org/officeDocument/2006/relationships/image" Target="../media/image359.emf"/><Relationship Id="rId246" Type="http://schemas.openxmlformats.org/officeDocument/2006/relationships/customXml" Target="../ink/ink1303.xml"/><Relationship Id="rId15" Type="http://schemas.openxmlformats.org/officeDocument/2006/relationships/image" Target="../media/image8.emf"/><Relationship Id="rId36" Type="http://schemas.openxmlformats.org/officeDocument/2006/relationships/customXml" Target="../ink/ink1188.xml"/><Relationship Id="rId57" Type="http://schemas.openxmlformats.org/officeDocument/2006/relationships/image" Target="../media/image1280.emf"/><Relationship Id="rId106" Type="http://schemas.openxmlformats.org/officeDocument/2006/relationships/customXml" Target="../ink/ink1233.xml"/><Relationship Id="rId127" Type="http://schemas.openxmlformats.org/officeDocument/2006/relationships/image" Target="../media/image205.emf"/><Relationship Id="rId10" Type="http://schemas.openxmlformats.org/officeDocument/2006/relationships/customXml" Target="../ink/ink1170.xml"/><Relationship Id="rId31" Type="http://schemas.openxmlformats.org/officeDocument/2006/relationships/customXml" Target="../ink/ink1183.xml"/><Relationship Id="rId52" Type="http://schemas.openxmlformats.org/officeDocument/2006/relationships/customXml" Target="../ink/ink1204.xml"/><Relationship Id="rId73" Type="http://schemas.openxmlformats.org/officeDocument/2006/relationships/image" Target="../media/image1390.emf"/><Relationship Id="rId78" Type="http://schemas.openxmlformats.org/officeDocument/2006/relationships/customXml" Target="../ink/ink1219.xml"/><Relationship Id="rId94" Type="http://schemas.openxmlformats.org/officeDocument/2006/relationships/customXml" Target="../ink/ink1227.xml"/><Relationship Id="rId99" Type="http://schemas.openxmlformats.org/officeDocument/2006/relationships/image" Target="../media/image191.emf"/><Relationship Id="rId101" Type="http://schemas.openxmlformats.org/officeDocument/2006/relationships/image" Target="../media/image192.emf"/><Relationship Id="rId122" Type="http://schemas.openxmlformats.org/officeDocument/2006/relationships/customXml" Target="../ink/ink1241.xml"/><Relationship Id="rId143" Type="http://schemas.openxmlformats.org/officeDocument/2006/relationships/image" Target="../media/image213.emf"/><Relationship Id="rId148" Type="http://schemas.openxmlformats.org/officeDocument/2006/relationships/customXml" Target="../ink/ink1254.xml"/><Relationship Id="rId164" Type="http://schemas.openxmlformats.org/officeDocument/2006/relationships/customXml" Target="../ink/ink1262.xml"/><Relationship Id="rId169" Type="http://schemas.openxmlformats.org/officeDocument/2006/relationships/image" Target="../media/image323.emf"/><Relationship Id="rId185" Type="http://schemas.openxmlformats.org/officeDocument/2006/relationships/image" Target="../media/image331.emf"/><Relationship Id="rId4" Type="http://schemas.openxmlformats.org/officeDocument/2006/relationships/customXml" Target="../ink/ink1167.xml"/><Relationship Id="rId9" Type="http://schemas.openxmlformats.org/officeDocument/2006/relationships/image" Target="../media/image5.emf"/><Relationship Id="rId180" Type="http://schemas.openxmlformats.org/officeDocument/2006/relationships/customXml" Target="../ink/ink1270.xml"/><Relationship Id="rId210" Type="http://schemas.openxmlformats.org/officeDocument/2006/relationships/customXml" Target="../ink/ink1285.xml"/><Relationship Id="rId215" Type="http://schemas.openxmlformats.org/officeDocument/2006/relationships/image" Target="../media/image346.emf"/><Relationship Id="rId236" Type="http://schemas.openxmlformats.org/officeDocument/2006/relationships/customXml" Target="../ink/ink1298.xml"/><Relationship Id="rId257" Type="http://schemas.openxmlformats.org/officeDocument/2006/relationships/image" Target="../media/image367.emf"/><Relationship Id="rId26" Type="http://schemas.openxmlformats.org/officeDocument/2006/relationships/customXml" Target="../ink/ink1178.xml"/><Relationship Id="rId231" Type="http://schemas.openxmlformats.org/officeDocument/2006/relationships/image" Target="../media/image354.emf"/><Relationship Id="rId252" Type="http://schemas.openxmlformats.org/officeDocument/2006/relationships/customXml" Target="../ink/ink1306.xml"/><Relationship Id="rId47" Type="http://schemas.openxmlformats.org/officeDocument/2006/relationships/customXml" Target="../ink/ink1199.xml"/><Relationship Id="rId68" Type="http://schemas.openxmlformats.org/officeDocument/2006/relationships/customXml" Target="../ink/ink1214.xml"/><Relationship Id="rId89" Type="http://schemas.openxmlformats.org/officeDocument/2006/relationships/image" Target="../media/image1470.emf"/><Relationship Id="rId112" Type="http://schemas.openxmlformats.org/officeDocument/2006/relationships/customXml" Target="../ink/ink1236.xml"/><Relationship Id="rId133" Type="http://schemas.openxmlformats.org/officeDocument/2006/relationships/image" Target="../media/image208.emf"/><Relationship Id="rId154" Type="http://schemas.openxmlformats.org/officeDocument/2006/relationships/customXml" Target="../ink/ink1257.xml"/><Relationship Id="rId175" Type="http://schemas.openxmlformats.org/officeDocument/2006/relationships/image" Target="../media/image326.emf"/><Relationship Id="rId196" Type="http://schemas.openxmlformats.org/officeDocument/2006/relationships/customXml" Target="../ink/ink1278.xml"/><Relationship Id="rId200" Type="http://schemas.openxmlformats.org/officeDocument/2006/relationships/customXml" Target="../ink/ink1280.xml"/><Relationship Id="rId16" Type="http://schemas.openxmlformats.org/officeDocument/2006/relationships/customXml" Target="../ink/ink1173.xml"/><Relationship Id="rId221" Type="http://schemas.openxmlformats.org/officeDocument/2006/relationships/image" Target="../media/image349.emf"/><Relationship Id="rId242" Type="http://schemas.openxmlformats.org/officeDocument/2006/relationships/customXml" Target="../ink/ink1301.xml"/><Relationship Id="rId37" Type="http://schemas.openxmlformats.org/officeDocument/2006/relationships/customXml" Target="../ink/ink1189.xml"/><Relationship Id="rId58" Type="http://schemas.openxmlformats.org/officeDocument/2006/relationships/customXml" Target="../ink/ink1209.xml"/><Relationship Id="rId79" Type="http://schemas.openxmlformats.org/officeDocument/2006/relationships/image" Target="../media/image1420.emf"/><Relationship Id="rId102" Type="http://schemas.openxmlformats.org/officeDocument/2006/relationships/customXml" Target="../ink/ink1231.xml"/><Relationship Id="rId123" Type="http://schemas.openxmlformats.org/officeDocument/2006/relationships/image" Target="../media/image203.emf"/><Relationship Id="rId144" Type="http://schemas.openxmlformats.org/officeDocument/2006/relationships/customXml" Target="../ink/ink1252.xml"/><Relationship Id="rId90" Type="http://schemas.openxmlformats.org/officeDocument/2006/relationships/customXml" Target="../ink/ink1225.xml"/><Relationship Id="rId165" Type="http://schemas.openxmlformats.org/officeDocument/2006/relationships/image" Target="../media/image321.emf"/><Relationship Id="rId186" Type="http://schemas.openxmlformats.org/officeDocument/2006/relationships/customXml" Target="../ink/ink1273.xml"/><Relationship Id="rId211" Type="http://schemas.openxmlformats.org/officeDocument/2006/relationships/image" Target="../media/image344.emf"/><Relationship Id="rId232" Type="http://schemas.openxmlformats.org/officeDocument/2006/relationships/customXml" Target="../ink/ink1296.xml"/><Relationship Id="rId253" Type="http://schemas.openxmlformats.org/officeDocument/2006/relationships/image" Target="../media/image365.emf"/><Relationship Id="rId27" Type="http://schemas.openxmlformats.org/officeDocument/2006/relationships/customXml" Target="../ink/ink1179.xml"/><Relationship Id="rId48" Type="http://schemas.openxmlformats.org/officeDocument/2006/relationships/customXml" Target="../ink/ink1200.xml"/><Relationship Id="rId69" Type="http://schemas.openxmlformats.org/officeDocument/2006/relationships/image" Target="../media/image1370.emf"/><Relationship Id="rId113" Type="http://schemas.openxmlformats.org/officeDocument/2006/relationships/image" Target="../media/image198.emf"/><Relationship Id="rId134" Type="http://schemas.openxmlformats.org/officeDocument/2006/relationships/customXml" Target="../ink/ink1247.xml"/><Relationship Id="rId80" Type="http://schemas.openxmlformats.org/officeDocument/2006/relationships/customXml" Target="../ink/ink1220.xml"/><Relationship Id="rId155" Type="http://schemas.openxmlformats.org/officeDocument/2006/relationships/image" Target="../media/image316.emf"/><Relationship Id="rId176" Type="http://schemas.openxmlformats.org/officeDocument/2006/relationships/customXml" Target="../ink/ink1268.xml"/><Relationship Id="rId197" Type="http://schemas.openxmlformats.org/officeDocument/2006/relationships/image" Target="../media/image337.emf"/><Relationship Id="rId201" Type="http://schemas.openxmlformats.org/officeDocument/2006/relationships/image" Target="../media/image339.emf"/><Relationship Id="rId222" Type="http://schemas.openxmlformats.org/officeDocument/2006/relationships/customXml" Target="../ink/ink1291.xml"/><Relationship Id="rId243" Type="http://schemas.openxmlformats.org/officeDocument/2006/relationships/image" Target="../media/image360.emf"/><Relationship Id="rId17" Type="http://schemas.openxmlformats.org/officeDocument/2006/relationships/image" Target="../media/image9.emf"/><Relationship Id="rId38" Type="http://schemas.openxmlformats.org/officeDocument/2006/relationships/customXml" Target="../ink/ink1190.xml"/><Relationship Id="rId59" Type="http://schemas.openxmlformats.org/officeDocument/2006/relationships/image" Target="../media/image1300.emf"/><Relationship Id="rId103" Type="http://schemas.openxmlformats.org/officeDocument/2006/relationships/image" Target="../media/image193.emf"/><Relationship Id="rId124" Type="http://schemas.openxmlformats.org/officeDocument/2006/relationships/customXml" Target="../ink/ink124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1.xml"/><Relationship Id="rId117" Type="http://schemas.openxmlformats.org/officeDocument/2006/relationships/image" Target="../media/image200.emf"/><Relationship Id="rId21" Type="http://schemas.openxmlformats.org/officeDocument/2006/relationships/image" Target="../media/image11.emf"/><Relationship Id="rId42" Type="http://schemas.openxmlformats.org/officeDocument/2006/relationships/customXml" Target="../ink/ink1337.xml"/><Relationship Id="rId47" Type="http://schemas.openxmlformats.org/officeDocument/2006/relationships/customXml" Target="../ink/ink1342.xml"/><Relationship Id="rId63" Type="http://schemas.openxmlformats.org/officeDocument/2006/relationships/image" Target="../media/image1330.emf"/><Relationship Id="rId68" Type="http://schemas.openxmlformats.org/officeDocument/2006/relationships/customXml" Target="../ink/ink1357.xml"/><Relationship Id="rId84" Type="http://schemas.openxmlformats.org/officeDocument/2006/relationships/customXml" Target="../ink/ink1365.xml"/><Relationship Id="rId89" Type="http://schemas.openxmlformats.org/officeDocument/2006/relationships/image" Target="../media/image1470.emf"/><Relationship Id="rId112" Type="http://schemas.openxmlformats.org/officeDocument/2006/relationships/customXml" Target="../ink/ink1379.xml"/><Relationship Id="rId133" Type="http://schemas.openxmlformats.org/officeDocument/2006/relationships/image" Target="../media/image208.emf"/><Relationship Id="rId138" Type="http://schemas.openxmlformats.org/officeDocument/2006/relationships/customXml" Target="../ink/ink1392.xml"/><Relationship Id="rId16" Type="http://schemas.openxmlformats.org/officeDocument/2006/relationships/customXml" Target="../ink/ink1316.xml"/><Relationship Id="rId107" Type="http://schemas.openxmlformats.org/officeDocument/2006/relationships/image" Target="../media/image195.emf"/><Relationship Id="rId11" Type="http://schemas.openxmlformats.org/officeDocument/2006/relationships/image" Target="../media/image6.emf"/><Relationship Id="rId32" Type="http://schemas.openxmlformats.org/officeDocument/2006/relationships/customXml" Target="../ink/ink1327.xml"/><Relationship Id="rId37" Type="http://schemas.openxmlformats.org/officeDocument/2006/relationships/customXml" Target="../ink/ink1332.xml"/><Relationship Id="rId53" Type="http://schemas.openxmlformats.org/officeDocument/2006/relationships/customXml" Target="../ink/ink1348.xml"/><Relationship Id="rId58" Type="http://schemas.openxmlformats.org/officeDocument/2006/relationships/customXml" Target="../ink/ink1352.xml"/><Relationship Id="rId74" Type="http://schemas.openxmlformats.org/officeDocument/2006/relationships/customXml" Target="../ink/ink1360.xml"/><Relationship Id="rId79" Type="http://schemas.openxmlformats.org/officeDocument/2006/relationships/image" Target="../media/image1420.emf"/><Relationship Id="rId102" Type="http://schemas.openxmlformats.org/officeDocument/2006/relationships/customXml" Target="../ink/ink1374.xml"/><Relationship Id="rId123" Type="http://schemas.openxmlformats.org/officeDocument/2006/relationships/image" Target="../media/image203.emf"/><Relationship Id="rId128" Type="http://schemas.openxmlformats.org/officeDocument/2006/relationships/customXml" Target="../ink/ink1387.xml"/><Relationship Id="rId144" Type="http://schemas.openxmlformats.org/officeDocument/2006/relationships/customXml" Target="../ink/ink1395.xml"/><Relationship Id="rId149" Type="http://schemas.openxmlformats.org/officeDocument/2006/relationships/image" Target="../media/image216.emf"/><Relationship Id="rId5" Type="http://schemas.openxmlformats.org/officeDocument/2006/relationships/image" Target="../media/image3.emf"/><Relationship Id="rId90" Type="http://schemas.openxmlformats.org/officeDocument/2006/relationships/customXml" Target="../ink/ink1368.xml"/><Relationship Id="rId95" Type="http://schemas.openxmlformats.org/officeDocument/2006/relationships/image" Target="../media/image1500.emf"/><Relationship Id="rId22" Type="http://schemas.openxmlformats.org/officeDocument/2006/relationships/customXml" Target="../ink/ink1319.xml"/><Relationship Id="rId27" Type="http://schemas.openxmlformats.org/officeDocument/2006/relationships/customXml" Target="../ink/ink1322.xml"/><Relationship Id="rId43" Type="http://schemas.openxmlformats.org/officeDocument/2006/relationships/customXml" Target="../ink/ink1338.xml"/><Relationship Id="rId48" Type="http://schemas.openxmlformats.org/officeDocument/2006/relationships/customXml" Target="../ink/ink1343.xml"/><Relationship Id="rId64" Type="http://schemas.openxmlformats.org/officeDocument/2006/relationships/customXml" Target="../ink/ink1355.xml"/><Relationship Id="rId69" Type="http://schemas.openxmlformats.org/officeDocument/2006/relationships/image" Target="../media/image1370.emf"/><Relationship Id="rId113" Type="http://schemas.openxmlformats.org/officeDocument/2006/relationships/image" Target="../media/image198.emf"/><Relationship Id="rId118" Type="http://schemas.openxmlformats.org/officeDocument/2006/relationships/customXml" Target="../ink/ink1382.xml"/><Relationship Id="rId134" Type="http://schemas.openxmlformats.org/officeDocument/2006/relationships/customXml" Target="../ink/ink1390.xml"/><Relationship Id="rId139" Type="http://schemas.openxmlformats.org/officeDocument/2006/relationships/image" Target="../media/image211.emf"/><Relationship Id="rId80" Type="http://schemas.openxmlformats.org/officeDocument/2006/relationships/customXml" Target="../ink/ink1363.xml"/><Relationship Id="rId85" Type="http://schemas.openxmlformats.org/officeDocument/2006/relationships/image" Target="../media/image1450.emf"/><Relationship Id="rId3" Type="http://schemas.openxmlformats.org/officeDocument/2006/relationships/image" Target="../media/image2.emf"/><Relationship Id="rId12" Type="http://schemas.openxmlformats.org/officeDocument/2006/relationships/customXml" Target="../ink/ink1314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33" Type="http://schemas.openxmlformats.org/officeDocument/2006/relationships/customXml" Target="../ink/ink1328.xml"/><Relationship Id="rId38" Type="http://schemas.openxmlformats.org/officeDocument/2006/relationships/customXml" Target="../ink/ink1333.xml"/><Relationship Id="rId46" Type="http://schemas.openxmlformats.org/officeDocument/2006/relationships/customXml" Target="../ink/ink1341.xml"/><Relationship Id="rId59" Type="http://schemas.openxmlformats.org/officeDocument/2006/relationships/image" Target="../media/image1300.emf"/><Relationship Id="rId67" Type="http://schemas.openxmlformats.org/officeDocument/2006/relationships/image" Target="../media/image1360.emf"/><Relationship Id="rId103" Type="http://schemas.openxmlformats.org/officeDocument/2006/relationships/image" Target="../media/image193.emf"/><Relationship Id="rId108" Type="http://schemas.openxmlformats.org/officeDocument/2006/relationships/customXml" Target="../ink/ink1377.xml"/><Relationship Id="rId116" Type="http://schemas.openxmlformats.org/officeDocument/2006/relationships/customXml" Target="../ink/ink1381.xml"/><Relationship Id="rId124" Type="http://schemas.openxmlformats.org/officeDocument/2006/relationships/customXml" Target="../ink/ink1385.xml"/><Relationship Id="rId129" Type="http://schemas.openxmlformats.org/officeDocument/2006/relationships/image" Target="../media/image206.emf"/><Relationship Id="rId137" Type="http://schemas.openxmlformats.org/officeDocument/2006/relationships/image" Target="../media/image210.emf"/><Relationship Id="rId20" Type="http://schemas.openxmlformats.org/officeDocument/2006/relationships/customXml" Target="../ink/ink1318.xml"/><Relationship Id="rId41" Type="http://schemas.openxmlformats.org/officeDocument/2006/relationships/customXml" Target="../ink/ink1336.xml"/><Relationship Id="rId54" Type="http://schemas.openxmlformats.org/officeDocument/2006/relationships/customXml" Target="../ink/ink1349.xml"/><Relationship Id="rId62" Type="http://schemas.openxmlformats.org/officeDocument/2006/relationships/customXml" Target="../ink/ink1354.xml"/><Relationship Id="rId70" Type="http://schemas.openxmlformats.org/officeDocument/2006/relationships/customXml" Target="../ink/ink1358.xml"/><Relationship Id="rId75" Type="http://schemas.openxmlformats.org/officeDocument/2006/relationships/image" Target="../media/image1400.emf"/><Relationship Id="rId83" Type="http://schemas.openxmlformats.org/officeDocument/2006/relationships/image" Target="../media/image1440.emf"/><Relationship Id="rId88" Type="http://schemas.openxmlformats.org/officeDocument/2006/relationships/customXml" Target="../ink/ink1367.xml"/><Relationship Id="rId91" Type="http://schemas.openxmlformats.org/officeDocument/2006/relationships/image" Target="../media/image1480.emf"/><Relationship Id="rId96" Type="http://schemas.openxmlformats.org/officeDocument/2006/relationships/customXml" Target="../ink/ink1371.xml"/><Relationship Id="rId111" Type="http://schemas.openxmlformats.org/officeDocument/2006/relationships/image" Target="../media/image197.emf"/><Relationship Id="rId132" Type="http://schemas.openxmlformats.org/officeDocument/2006/relationships/customXml" Target="../ink/ink1389.xml"/><Relationship Id="rId140" Type="http://schemas.openxmlformats.org/officeDocument/2006/relationships/customXml" Target="../ink/ink1393.xml"/><Relationship Id="rId145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1.xml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1323.xml"/><Relationship Id="rId36" Type="http://schemas.openxmlformats.org/officeDocument/2006/relationships/customXml" Target="../ink/ink1331.xml"/><Relationship Id="rId49" Type="http://schemas.openxmlformats.org/officeDocument/2006/relationships/customXml" Target="../ink/ink1344.xml"/><Relationship Id="rId57" Type="http://schemas.openxmlformats.org/officeDocument/2006/relationships/image" Target="../media/image1280.emf"/><Relationship Id="rId106" Type="http://schemas.openxmlformats.org/officeDocument/2006/relationships/customXml" Target="../ink/ink1376.xml"/><Relationship Id="rId114" Type="http://schemas.openxmlformats.org/officeDocument/2006/relationships/customXml" Target="../ink/ink1380.xml"/><Relationship Id="rId119" Type="http://schemas.openxmlformats.org/officeDocument/2006/relationships/image" Target="../media/image201.emf"/><Relationship Id="rId127" Type="http://schemas.openxmlformats.org/officeDocument/2006/relationships/image" Target="../media/image205.emf"/><Relationship Id="rId10" Type="http://schemas.openxmlformats.org/officeDocument/2006/relationships/customXml" Target="../ink/ink1313.xml"/><Relationship Id="rId31" Type="http://schemas.openxmlformats.org/officeDocument/2006/relationships/customXml" Target="../ink/ink1326.xml"/><Relationship Id="rId44" Type="http://schemas.openxmlformats.org/officeDocument/2006/relationships/customXml" Target="../ink/ink1339.xml"/><Relationship Id="rId52" Type="http://schemas.openxmlformats.org/officeDocument/2006/relationships/customXml" Target="../ink/ink1347.xml"/><Relationship Id="rId60" Type="http://schemas.openxmlformats.org/officeDocument/2006/relationships/customXml" Target="../ink/ink1353.xml"/><Relationship Id="rId65" Type="http://schemas.openxmlformats.org/officeDocument/2006/relationships/image" Target="../media/image1340.emf"/><Relationship Id="rId73" Type="http://schemas.openxmlformats.org/officeDocument/2006/relationships/image" Target="../media/image1390.emf"/><Relationship Id="rId78" Type="http://schemas.openxmlformats.org/officeDocument/2006/relationships/customXml" Target="../ink/ink1362.xml"/><Relationship Id="rId81" Type="http://schemas.openxmlformats.org/officeDocument/2006/relationships/image" Target="../media/image1430.emf"/><Relationship Id="rId86" Type="http://schemas.openxmlformats.org/officeDocument/2006/relationships/customXml" Target="../ink/ink1366.xml"/><Relationship Id="rId94" Type="http://schemas.openxmlformats.org/officeDocument/2006/relationships/customXml" Target="../ink/ink1370.xml"/><Relationship Id="rId99" Type="http://schemas.openxmlformats.org/officeDocument/2006/relationships/image" Target="../media/image191.emf"/><Relationship Id="rId101" Type="http://schemas.openxmlformats.org/officeDocument/2006/relationships/image" Target="../media/image192.emf"/><Relationship Id="rId122" Type="http://schemas.openxmlformats.org/officeDocument/2006/relationships/customXml" Target="../ink/ink1384.xml"/><Relationship Id="rId130" Type="http://schemas.openxmlformats.org/officeDocument/2006/relationships/customXml" Target="../ink/ink1388.xml"/><Relationship Id="rId135" Type="http://schemas.openxmlformats.org/officeDocument/2006/relationships/image" Target="../media/image209.emf"/><Relationship Id="rId143" Type="http://schemas.openxmlformats.org/officeDocument/2006/relationships/image" Target="../media/image213.emf"/><Relationship Id="rId148" Type="http://schemas.openxmlformats.org/officeDocument/2006/relationships/customXml" Target="../ink/ink1397.xml"/><Relationship Id="rId4" Type="http://schemas.openxmlformats.org/officeDocument/2006/relationships/customXml" Target="../ink/ink1310.xml"/><Relationship Id="rId9" Type="http://schemas.openxmlformats.org/officeDocument/2006/relationships/image" Target="../media/image5.emf"/><Relationship Id="rId13" Type="http://schemas.openxmlformats.org/officeDocument/2006/relationships/image" Target="../media/image7.emf"/><Relationship Id="rId18" Type="http://schemas.openxmlformats.org/officeDocument/2006/relationships/customXml" Target="../ink/ink1317.xml"/><Relationship Id="rId39" Type="http://schemas.openxmlformats.org/officeDocument/2006/relationships/customXml" Target="../ink/ink1334.xml"/><Relationship Id="rId109" Type="http://schemas.openxmlformats.org/officeDocument/2006/relationships/image" Target="../media/image196.emf"/><Relationship Id="rId34" Type="http://schemas.openxmlformats.org/officeDocument/2006/relationships/customXml" Target="../ink/ink1329.xml"/><Relationship Id="rId50" Type="http://schemas.openxmlformats.org/officeDocument/2006/relationships/customXml" Target="../ink/ink1345.xml"/><Relationship Id="rId55" Type="http://schemas.openxmlformats.org/officeDocument/2006/relationships/customXml" Target="../ink/ink1350.xml"/><Relationship Id="rId76" Type="http://schemas.openxmlformats.org/officeDocument/2006/relationships/customXml" Target="../ink/ink1361.xml"/><Relationship Id="rId97" Type="http://schemas.openxmlformats.org/officeDocument/2006/relationships/image" Target="../media/image1510.emf"/><Relationship Id="rId104" Type="http://schemas.openxmlformats.org/officeDocument/2006/relationships/customXml" Target="../ink/ink1375.xml"/><Relationship Id="rId120" Type="http://schemas.openxmlformats.org/officeDocument/2006/relationships/customXml" Target="../ink/ink1383.xml"/><Relationship Id="rId125" Type="http://schemas.openxmlformats.org/officeDocument/2006/relationships/image" Target="../media/image204.emf"/><Relationship Id="rId141" Type="http://schemas.openxmlformats.org/officeDocument/2006/relationships/image" Target="../media/image212.emf"/><Relationship Id="rId146" Type="http://schemas.openxmlformats.org/officeDocument/2006/relationships/customXml" Target="../ink/ink1396.xml"/><Relationship Id="rId7" Type="http://schemas.openxmlformats.org/officeDocument/2006/relationships/image" Target="../media/image4.emf"/><Relationship Id="rId71" Type="http://schemas.openxmlformats.org/officeDocument/2006/relationships/image" Target="../media/image1380.emf"/><Relationship Id="rId92" Type="http://schemas.openxmlformats.org/officeDocument/2006/relationships/customXml" Target="../ink/ink1369.xml"/><Relationship Id="rId2" Type="http://schemas.openxmlformats.org/officeDocument/2006/relationships/customXml" Target="../ink/ink1309.xml"/><Relationship Id="rId29" Type="http://schemas.openxmlformats.org/officeDocument/2006/relationships/customXml" Target="../ink/ink1324.xml"/><Relationship Id="rId24" Type="http://schemas.openxmlformats.org/officeDocument/2006/relationships/customXml" Target="../ink/ink1320.xml"/><Relationship Id="rId40" Type="http://schemas.openxmlformats.org/officeDocument/2006/relationships/customXml" Target="../ink/ink1335.xml"/><Relationship Id="rId45" Type="http://schemas.openxmlformats.org/officeDocument/2006/relationships/customXml" Target="../ink/ink1340.xml"/><Relationship Id="rId66" Type="http://schemas.openxmlformats.org/officeDocument/2006/relationships/customXml" Target="../ink/ink1356.xml"/><Relationship Id="rId87" Type="http://schemas.openxmlformats.org/officeDocument/2006/relationships/image" Target="../media/image1460.emf"/><Relationship Id="rId110" Type="http://schemas.openxmlformats.org/officeDocument/2006/relationships/customXml" Target="../ink/ink1378.xml"/><Relationship Id="rId115" Type="http://schemas.openxmlformats.org/officeDocument/2006/relationships/image" Target="../media/image199.emf"/><Relationship Id="rId131" Type="http://schemas.openxmlformats.org/officeDocument/2006/relationships/image" Target="../media/image207.emf"/><Relationship Id="rId136" Type="http://schemas.openxmlformats.org/officeDocument/2006/relationships/customXml" Target="../ink/ink1391.xml"/><Relationship Id="rId61" Type="http://schemas.openxmlformats.org/officeDocument/2006/relationships/image" Target="../media/image1310.emf"/><Relationship Id="rId82" Type="http://schemas.openxmlformats.org/officeDocument/2006/relationships/customXml" Target="../ink/ink1364.xml"/><Relationship Id="rId19" Type="http://schemas.openxmlformats.org/officeDocument/2006/relationships/image" Target="../media/image10.emf"/><Relationship Id="rId14" Type="http://schemas.openxmlformats.org/officeDocument/2006/relationships/customXml" Target="../ink/ink1315.xml"/><Relationship Id="rId30" Type="http://schemas.openxmlformats.org/officeDocument/2006/relationships/customXml" Target="../ink/ink1325.xml"/><Relationship Id="rId35" Type="http://schemas.openxmlformats.org/officeDocument/2006/relationships/customXml" Target="../ink/ink1330.xml"/><Relationship Id="rId56" Type="http://schemas.openxmlformats.org/officeDocument/2006/relationships/customXml" Target="../ink/ink1351.xml"/><Relationship Id="rId77" Type="http://schemas.openxmlformats.org/officeDocument/2006/relationships/image" Target="../media/image1410.emf"/><Relationship Id="rId100" Type="http://schemas.openxmlformats.org/officeDocument/2006/relationships/customXml" Target="../ink/ink1373.xml"/><Relationship Id="rId105" Type="http://schemas.openxmlformats.org/officeDocument/2006/relationships/image" Target="../media/image194.emf"/><Relationship Id="rId126" Type="http://schemas.openxmlformats.org/officeDocument/2006/relationships/customXml" Target="../ink/ink1386.xml"/><Relationship Id="rId147" Type="http://schemas.openxmlformats.org/officeDocument/2006/relationships/image" Target="../media/image215.emf"/><Relationship Id="rId8" Type="http://schemas.openxmlformats.org/officeDocument/2006/relationships/customXml" Target="../ink/ink1312.xml"/><Relationship Id="rId51" Type="http://schemas.openxmlformats.org/officeDocument/2006/relationships/customXml" Target="../ink/ink1346.xml"/><Relationship Id="rId72" Type="http://schemas.openxmlformats.org/officeDocument/2006/relationships/customXml" Target="../ink/ink1359.xml"/><Relationship Id="rId93" Type="http://schemas.openxmlformats.org/officeDocument/2006/relationships/image" Target="../media/image1490.emf"/><Relationship Id="rId98" Type="http://schemas.openxmlformats.org/officeDocument/2006/relationships/customXml" Target="../ink/ink1372.xml"/><Relationship Id="rId121" Type="http://schemas.openxmlformats.org/officeDocument/2006/relationships/image" Target="../media/image202.emf"/><Relationship Id="rId142" Type="http://schemas.openxmlformats.org/officeDocument/2006/relationships/customXml" Target="../ink/ink139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2.emf"/><Relationship Id="rId299" Type="http://schemas.openxmlformats.org/officeDocument/2006/relationships/customXml" Target="../ink/ink1547.xml"/><Relationship Id="rId21" Type="http://schemas.openxmlformats.org/officeDocument/2006/relationships/image" Target="../media/image375.emf"/><Relationship Id="rId63" Type="http://schemas.openxmlformats.org/officeDocument/2006/relationships/image" Target="../media/image396.emf"/><Relationship Id="rId159" Type="http://schemas.openxmlformats.org/officeDocument/2006/relationships/image" Target="../media/image443.emf"/><Relationship Id="rId324" Type="http://schemas.openxmlformats.org/officeDocument/2006/relationships/image" Target="../media/image525.emf"/><Relationship Id="rId366" Type="http://schemas.openxmlformats.org/officeDocument/2006/relationships/image" Target="../media/image546.emf"/><Relationship Id="rId170" Type="http://schemas.openxmlformats.org/officeDocument/2006/relationships/customXml" Target="../ink/ink1482.xml"/><Relationship Id="rId191" Type="http://schemas.openxmlformats.org/officeDocument/2006/relationships/image" Target="../media/image459.emf"/><Relationship Id="rId205" Type="http://schemas.openxmlformats.org/officeDocument/2006/relationships/image" Target="../media/image466.emf"/><Relationship Id="rId226" Type="http://schemas.openxmlformats.org/officeDocument/2006/relationships/customXml" Target="../ink/ink1510.xml"/><Relationship Id="rId247" Type="http://schemas.openxmlformats.org/officeDocument/2006/relationships/image" Target="../media/image487.emf"/><Relationship Id="rId107" Type="http://schemas.openxmlformats.org/officeDocument/2006/relationships/image" Target="../media/image418.emf"/><Relationship Id="rId268" Type="http://schemas.openxmlformats.org/officeDocument/2006/relationships/image" Target="../media/image497.emf"/><Relationship Id="rId289" Type="http://schemas.openxmlformats.org/officeDocument/2006/relationships/customXml" Target="../ink/ink1542.xml"/><Relationship Id="rId11" Type="http://schemas.openxmlformats.org/officeDocument/2006/relationships/image" Target="../media/image370.emf"/><Relationship Id="rId32" Type="http://schemas.openxmlformats.org/officeDocument/2006/relationships/customXml" Target="../ink/ink1413.xml"/><Relationship Id="rId53" Type="http://schemas.openxmlformats.org/officeDocument/2006/relationships/image" Target="../media/image391.emf"/><Relationship Id="rId74" Type="http://schemas.openxmlformats.org/officeDocument/2006/relationships/customXml" Target="../ink/ink1434.xml"/><Relationship Id="rId128" Type="http://schemas.openxmlformats.org/officeDocument/2006/relationships/customXml" Target="../ink/ink1461.xml"/><Relationship Id="rId149" Type="http://schemas.openxmlformats.org/officeDocument/2006/relationships/image" Target="../media/image438.emf"/><Relationship Id="rId314" Type="http://schemas.openxmlformats.org/officeDocument/2006/relationships/image" Target="../media/image520.emf"/><Relationship Id="rId335" Type="http://schemas.openxmlformats.org/officeDocument/2006/relationships/customXml" Target="../ink/ink1565.xml"/><Relationship Id="rId356" Type="http://schemas.openxmlformats.org/officeDocument/2006/relationships/image" Target="../media/image541.emf"/><Relationship Id="rId377" Type="http://schemas.openxmlformats.org/officeDocument/2006/relationships/customXml" Target="../ink/ink1586.xml"/><Relationship Id="rId5" Type="http://schemas.openxmlformats.org/officeDocument/2006/relationships/image" Target="../media/image260.emf"/><Relationship Id="rId95" Type="http://schemas.openxmlformats.org/officeDocument/2006/relationships/image" Target="../media/image412.emf"/><Relationship Id="rId160" Type="http://schemas.openxmlformats.org/officeDocument/2006/relationships/customXml" Target="../ink/ink1477.xml"/><Relationship Id="rId181" Type="http://schemas.openxmlformats.org/officeDocument/2006/relationships/image" Target="../media/image454.emf"/><Relationship Id="rId216" Type="http://schemas.openxmlformats.org/officeDocument/2006/relationships/customXml" Target="../ink/ink1505.xml"/><Relationship Id="rId237" Type="http://schemas.openxmlformats.org/officeDocument/2006/relationships/image" Target="../media/image482.emf"/><Relationship Id="rId258" Type="http://schemas.openxmlformats.org/officeDocument/2006/relationships/image" Target="../media/image492.emf"/><Relationship Id="rId279" Type="http://schemas.openxmlformats.org/officeDocument/2006/relationships/customXml" Target="../ink/ink1537.xml"/><Relationship Id="rId22" Type="http://schemas.openxmlformats.org/officeDocument/2006/relationships/customXml" Target="../ink/ink1408.xml"/><Relationship Id="rId43" Type="http://schemas.openxmlformats.org/officeDocument/2006/relationships/image" Target="../media/image386.emf"/><Relationship Id="rId64" Type="http://schemas.openxmlformats.org/officeDocument/2006/relationships/customXml" Target="../ink/ink1429.xml"/><Relationship Id="rId118" Type="http://schemas.openxmlformats.org/officeDocument/2006/relationships/customXml" Target="../ink/ink1456.xml"/><Relationship Id="rId139" Type="http://schemas.openxmlformats.org/officeDocument/2006/relationships/image" Target="../media/image433.emf"/><Relationship Id="rId290" Type="http://schemas.openxmlformats.org/officeDocument/2006/relationships/image" Target="../media/image508.emf"/><Relationship Id="rId304" Type="http://schemas.openxmlformats.org/officeDocument/2006/relationships/image" Target="../media/image515.emf"/><Relationship Id="rId325" Type="http://schemas.openxmlformats.org/officeDocument/2006/relationships/customXml" Target="../ink/ink1560.xml"/><Relationship Id="rId346" Type="http://schemas.openxmlformats.org/officeDocument/2006/relationships/image" Target="../media/image536.emf"/><Relationship Id="rId367" Type="http://schemas.openxmlformats.org/officeDocument/2006/relationships/customXml" Target="../ink/ink1581.xml"/><Relationship Id="rId388" Type="http://schemas.openxmlformats.org/officeDocument/2006/relationships/image" Target="../media/image557.emf"/><Relationship Id="rId85" Type="http://schemas.openxmlformats.org/officeDocument/2006/relationships/image" Target="../media/image407.emf"/><Relationship Id="rId150" Type="http://schemas.openxmlformats.org/officeDocument/2006/relationships/customXml" Target="../ink/ink1472.xml"/><Relationship Id="rId171" Type="http://schemas.openxmlformats.org/officeDocument/2006/relationships/image" Target="../media/image449.emf"/><Relationship Id="rId192" Type="http://schemas.openxmlformats.org/officeDocument/2006/relationships/customXml" Target="../ink/ink1493.xml"/><Relationship Id="rId206" Type="http://schemas.openxmlformats.org/officeDocument/2006/relationships/customXml" Target="../ink/ink1500.xml"/><Relationship Id="rId227" Type="http://schemas.openxmlformats.org/officeDocument/2006/relationships/image" Target="../media/image477.emf"/><Relationship Id="rId248" Type="http://schemas.openxmlformats.org/officeDocument/2006/relationships/customXml" Target="../ink/ink1521.xml"/><Relationship Id="rId269" Type="http://schemas.openxmlformats.org/officeDocument/2006/relationships/customXml" Target="../ink/ink1532.xml"/><Relationship Id="rId12" Type="http://schemas.openxmlformats.org/officeDocument/2006/relationships/customXml" Target="../ink/ink1403.xml"/><Relationship Id="rId33" Type="http://schemas.openxmlformats.org/officeDocument/2006/relationships/image" Target="../media/image381.emf"/><Relationship Id="rId108" Type="http://schemas.openxmlformats.org/officeDocument/2006/relationships/customXml" Target="../ink/ink1451.xml"/><Relationship Id="rId129" Type="http://schemas.openxmlformats.org/officeDocument/2006/relationships/image" Target="../media/image428.emf"/><Relationship Id="rId280" Type="http://schemas.openxmlformats.org/officeDocument/2006/relationships/image" Target="../media/image503.emf"/><Relationship Id="rId315" Type="http://schemas.openxmlformats.org/officeDocument/2006/relationships/customXml" Target="../ink/ink1555.xml"/><Relationship Id="rId336" Type="http://schemas.openxmlformats.org/officeDocument/2006/relationships/image" Target="../media/image531.emf"/><Relationship Id="rId357" Type="http://schemas.openxmlformats.org/officeDocument/2006/relationships/customXml" Target="../ink/ink1576.xml"/><Relationship Id="rId54" Type="http://schemas.openxmlformats.org/officeDocument/2006/relationships/customXml" Target="../ink/ink1424.xml"/><Relationship Id="rId75" Type="http://schemas.openxmlformats.org/officeDocument/2006/relationships/image" Target="../media/image402.emf"/><Relationship Id="rId96" Type="http://schemas.openxmlformats.org/officeDocument/2006/relationships/customXml" Target="../ink/ink1445.xml"/><Relationship Id="rId140" Type="http://schemas.openxmlformats.org/officeDocument/2006/relationships/customXml" Target="../ink/ink1467.xml"/><Relationship Id="rId161" Type="http://schemas.openxmlformats.org/officeDocument/2006/relationships/image" Target="../media/image444.emf"/><Relationship Id="rId182" Type="http://schemas.openxmlformats.org/officeDocument/2006/relationships/customXml" Target="../ink/ink1488.xml"/><Relationship Id="rId217" Type="http://schemas.openxmlformats.org/officeDocument/2006/relationships/image" Target="../media/image472.emf"/><Relationship Id="rId378" Type="http://schemas.openxmlformats.org/officeDocument/2006/relationships/image" Target="../media/image552.emf"/><Relationship Id="rId6" Type="http://schemas.openxmlformats.org/officeDocument/2006/relationships/customXml" Target="../ink/ink1400.xml"/><Relationship Id="rId238" Type="http://schemas.openxmlformats.org/officeDocument/2006/relationships/customXml" Target="../ink/ink1516.xml"/><Relationship Id="rId259" Type="http://schemas.openxmlformats.org/officeDocument/2006/relationships/customXml" Target="../ink/ink1527.xml"/><Relationship Id="rId23" Type="http://schemas.openxmlformats.org/officeDocument/2006/relationships/image" Target="../media/image376.emf"/><Relationship Id="rId119" Type="http://schemas.openxmlformats.org/officeDocument/2006/relationships/image" Target="../media/image423.emf"/><Relationship Id="rId270" Type="http://schemas.openxmlformats.org/officeDocument/2006/relationships/image" Target="../media/image498.emf"/><Relationship Id="rId291" Type="http://schemas.openxmlformats.org/officeDocument/2006/relationships/customXml" Target="../ink/ink1543.xml"/><Relationship Id="rId305" Type="http://schemas.openxmlformats.org/officeDocument/2006/relationships/customXml" Target="../ink/ink1550.xml"/><Relationship Id="rId326" Type="http://schemas.openxmlformats.org/officeDocument/2006/relationships/image" Target="../media/image526.emf"/><Relationship Id="rId347" Type="http://schemas.openxmlformats.org/officeDocument/2006/relationships/customXml" Target="../ink/ink1571.xml"/><Relationship Id="rId44" Type="http://schemas.openxmlformats.org/officeDocument/2006/relationships/customXml" Target="../ink/ink1419.xml"/><Relationship Id="rId65" Type="http://schemas.openxmlformats.org/officeDocument/2006/relationships/image" Target="../media/image397.emf"/><Relationship Id="rId86" Type="http://schemas.openxmlformats.org/officeDocument/2006/relationships/customXml" Target="../ink/ink1440.xml"/><Relationship Id="rId130" Type="http://schemas.openxmlformats.org/officeDocument/2006/relationships/customXml" Target="../ink/ink1462.xml"/><Relationship Id="rId151" Type="http://schemas.openxmlformats.org/officeDocument/2006/relationships/image" Target="../media/image439.emf"/><Relationship Id="rId368" Type="http://schemas.openxmlformats.org/officeDocument/2006/relationships/image" Target="../media/image547.emf"/><Relationship Id="rId389" Type="http://schemas.openxmlformats.org/officeDocument/2006/relationships/customXml" Target="../ink/ink1592.xml"/><Relationship Id="rId172" Type="http://schemas.openxmlformats.org/officeDocument/2006/relationships/customXml" Target="../ink/ink1483.xml"/><Relationship Id="rId193" Type="http://schemas.openxmlformats.org/officeDocument/2006/relationships/image" Target="../media/image460.emf"/><Relationship Id="rId207" Type="http://schemas.openxmlformats.org/officeDocument/2006/relationships/image" Target="../media/image467.emf"/><Relationship Id="rId228" Type="http://schemas.openxmlformats.org/officeDocument/2006/relationships/customXml" Target="../ink/ink1511.xml"/><Relationship Id="rId249" Type="http://schemas.openxmlformats.org/officeDocument/2006/relationships/image" Target="../media/image488.emf"/><Relationship Id="rId13" Type="http://schemas.openxmlformats.org/officeDocument/2006/relationships/image" Target="../media/image371.emf"/><Relationship Id="rId109" Type="http://schemas.openxmlformats.org/officeDocument/2006/relationships/image" Target="../media/image419.emf"/><Relationship Id="rId260" Type="http://schemas.openxmlformats.org/officeDocument/2006/relationships/image" Target="../media/image493.emf"/><Relationship Id="rId281" Type="http://schemas.openxmlformats.org/officeDocument/2006/relationships/customXml" Target="../ink/ink1538.xml"/><Relationship Id="rId316" Type="http://schemas.openxmlformats.org/officeDocument/2006/relationships/image" Target="../media/image521.emf"/><Relationship Id="rId337" Type="http://schemas.openxmlformats.org/officeDocument/2006/relationships/customXml" Target="../ink/ink1566.xml"/><Relationship Id="rId34" Type="http://schemas.openxmlformats.org/officeDocument/2006/relationships/customXml" Target="../ink/ink1414.xml"/><Relationship Id="rId55" Type="http://schemas.openxmlformats.org/officeDocument/2006/relationships/image" Target="../media/image392.emf"/><Relationship Id="rId76" Type="http://schemas.openxmlformats.org/officeDocument/2006/relationships/customXml" Target="../ink/ink1435.xml"/><Relationship Id="rId97" Type="http://schemas.openxmlformats.org/officeDocument/2006/relationships/image" Target="../media/image413.emf"/><Relationship Id="rId120" Type="http://schemas.openxmlformats.org/officeDocument/2006/relationships/customXml" Target="../ink/ink1457.xml"/><Relationship Id="rId141" Type="http://schemas.openxmlformats.org/officeDocument/2006/relationships/image" Target="../media/image434.emf"/><Relationship Id="rId358" Type="http://schemas.openxmlformats.org/officeDocument/2006/relationships/image" Target="../media/image542.emf"/><Relationship Id="rId379" Type="http://schemas.openxmlformats.org/officeDocument/2006/relationships/customXml" Target="../ink/ink1587.xml"/><Relationship Id="rId7" Type="http://schemas.openxmlformats.org/officeDocument/2006/relationships/image" Target="../media/image368.emf"/><Relationship Id="rId162" Type="http://schemas.openxmlformats.org/officeDocument/2006/relationships/customXml" Target="../ink/ink1478.xml"/><Relationship Id="rId183" Type="http://schemas.openxmlformats.org/officeDocument/2006/relationships/image" Target="../media/image455.emf"/><Relationship Id="rId218" Type="http://schemas.openxmlformats.org/officeDocument/2006/relationships/customXml" Target="../ink/ink1506.xml"/><Relationship Id="rId239" Type="http://schemas.openxmlformats.org/officeDocument/2006/relationships/image" Target="../media/image483.emf"/><Relationship Id="rId390" Type="http://schemas.openxmlformats.org/officeDocument/2006/relationships/image" Target="../media/image558.emf"/><Relationship Id="rId250" Type="http://schemas.openxmlformats.org/officeDocument/2006/relationships/customXml" Target="../ink/ink1522.xml"/><Relationship Id="rId271" Type="http://schemas.openxmlformats.org/officeDocument/2006/relationships/customXml" Target="../ink/ink1533.xml"/><Relationship Id="rId292" Type="http://schemas.openxmlformats.org/officeDocument/2006/relationships/image" Target="../media/image509.emf"/><Relationship Id="rId306" Type="http://schemas.openxmlformats.org/officeDocument/2006/relationships/image" Target="../media/image516.emf"/><Relationship Id="rId24" Type="http://schemas.openxmlformats.org/officeDocument/2006/relationships/customXml" Target="../ink/ink1409.xml"/><Relationship Id="rId45" Type="http://schemas.openxmlformats.org/officeDocument/2006/relationships/image" Target="../media/image387.emf"/><Relationship Id="rId66" Type="http://schemas.openxmlformats.org/officeDocument/2006/relationships/customXml" Target="../ink/ink1430.xml"/><Relationship Id="rId87" Type="http://schemas.openxmlformats.org/officeDocument/2006/relationships/image" Target="../media/image408.emf"/><Relationship Id="rId110" Type="http://schemas.openxmlformats.org/officeDocument/2006/relationships/customXml" Target="../ink/ink1452.xml"/><Relationship Id="rId131" Type="http://schemas.openxmlformats.org/officeDocument/2006/relationships/image" Target="../media/image429.emf"/><Relationship Id="rId327" Type="http://schemas.openxmlformats.org/officeDocument/2006/relationships/customXml" Target="../ink/ink1561.xml"/><Relationship Id="rId348" Type="http://schemas.openxmlformats.org/officeDocument/2006/relationships/image" Target="../media/image537.emf"/><Relationship Id="rId369" Type="http://schemas.openxmlformats.org/officeDocument/2006/relationships/customXml" Target="../ink/ink1582.xml"/><Relationship Id="rId152" Type="http://schemas.openxmlformats.org/officeDocument/2006/relationships/customXml" Target="../ink/ink1473.xml"/><Relationship Id="rId173" Type="http://schemas.openxmlformats.org/officeDocument/2006/relationships/image" Target="../media/image450.emf"/><Relationship Id="rId194" Type="http://schemas.openxmlformats.org/officeDocument/2006/relationships/customXml" Target="../ink/ink1494.xml"/><Relationship Id="rId208" Type="http://schemas.openxmlformats.org/officeDocument/2006/relationships/customXml" Target="../ink/ink1501.xml"/><Relationship Id="rId229" Type="http://schemas.openxmlformats.org/officeDocument/2006/relationships/image" Target="../media/image478.emf"/><Relationship Id="rId380" Type="http://schemas.openxmlformats.org/officeDocument/2006/relationships/image" Target="../media/image553.emf"/><Relationship Id="rId240" Type="http://schemas.openxmlformats.org/officeDocument/2006/relationships/customXml" Target="../ink/ink1517.xml"/><Relationship Id="rId261" Type="http://schemas.openxmlformats.org/officeDocument/2006/relationships/customXml" Target="../ink/ink1528.xml"/><Relationship Id="rId14" Type="http://schemas.openxmlformats.org/officeDocument/2006/relationships/customXml" Target="../ink/ink1404.xml"/><Relationship Id="rId35" Type="http://schemas.openxmlformats.org/officeDocument/2006/relationships/image" Target="../media/image382.emf"/><Relationship Id="rId56" Type="http://schemas.openxmlformats.org/officeDocument/2006/relationships/customXml" Target="../ink/ink1425.xml"/><Relationship Id="rId77" Type="http://schemas.openxmlformats.org/officeDocument/2006/relationships/image" Target="../media/image403.emf"/><Relationship Id="rId100" Type="http://schemas.openxmlformats.org/officeDocument/2006/relationships/customXml" Target="../ink/ink1447.xml"/><Relationship Id="rId282" Type="http://schemas.openxmlformats.org/officeDocument/2006/relationships/image" Target="../media/image504.emf"/><Relationship Id="rId317" Type="http://schemas.openxmlformats.org/officeDocument/2006/relationships/customXml" Target="../ink/ink1556.xml"/><Relationship Id="rId338" Type="http://schemas.openxmlformats.org/officeDocument/2006/relationships/image" Target="../media/image532.emf"/><Relationship Id="rId359" Type="http://schemas.openxmlformats.org/officeDocument/2006/relationships/customXml" Target="../ink/ink1577.xml"/><Relationship Id="rId8" Type="http://schemas.openxmlformats.org/officeDocument/2006/relationships/customXml" Target="../ink/ink1401.xml"/><Relationship Id="rId98" Type="http://schemas.openxmlformats.org/officeDocument/2006/relationships/customXml" Target="../ink/ink1446.xml"/><Relationship Id="rId121" Type="http://schemas.openxmlformats.org/officeDocument/2006/relationships/image" Target="../media/image424.emf"/><Relationship Id="rId142" Type="http://schemas.openxmlformats.org/officeDocument/2006/relationships/customXml" Target="../ink/ink1468.xml"/><Relationship Id="rId163" Type="http://schemas.openxmlformats.org/officeDocument/2006/relationships/image" Target="../media/image445.emf"/><Relationship Id="rId184" Type="http://schemas.openxmlformats.org/officeDocument/2006/relationships/customXml" Target="../ink/ink1489.xml"/><Relationship Id="rId219" Type="http://schemas.openxmlformats.org/officeDocument/2006/relationships/image" Target="../media/image473.emf"/><Relationship Id="rId370" Type="http://schemas.openxmlformats.org/officeDocument/2006/relationships/image" Target="../media/image548.emf"/><Relationship Id="rId391" Type="http://schemas.openxmlformats.org/officeDocument/2006/relationships/customXml" Target="../ink/ink1593.xml"/><Relationship Id="rId230" Type="http://schemas.openxmlformats.org/officeDocument/2006/relationships/customXml" Target="../ink/ink1512.xml"/><Relationship Id="rId251" Type="http://schemas.openxmlformats.org/officeDocument/2006/relationships/customXml" Target="../ink/ink1523.xml"/><Relationship Id="rId25" Type="http://schemas.openxmlformats.org/officeDocument/2006/relationships/image" Target="../media/image377.emf"/><Relationship Id="rId46" Type="http://schemas.openxmlformats.org/officeDocument/2006/relationships/customXml" Target="../ink/ink1420.xml"/><Relationship Id="rId67" Type="http://schemas.openxmlformats.org/officeDocument/2006/relationships/image" Target="../media/image398.emf"/><Relationship Id="rId272" Type="http://schemas.openxmlformats.org/officeDocument/2006/relationships/image" Target="../media/image499.emf"/><Relationship Id="rId293" Type="http://schemas.openxmlformats.org/officeDocument/2006/relationships/customXml" Target="../ink/ink1544.xml"/><Relationship Id="rId307" Type="http://schemas.openxmlformats.org/officeDocument/2006/relationships/customXml" Target="../ink/ink1551.xml"/><Relationship Id="rId328" Type="http://schemas.openxmlformats.org/officeDocument/2006/relationships/image" Target="../media/image527.emf"/><Relationship Id="rId349" Type="http://schemas.openxmlformats.org/officeDocument/2006/relationships/customXml" Target="../ink/ink1572.xml"/><Relationship Id="rId88" Type="http://schemas.openxmlformats.org/officeDocument/2006/relationships/customXml" Target="../ink/ink1441.xml"/><Relationship Id="rId111" Type="http://schemas.openxmlformats.org/officeDocument/2006/relationships/image" Target="../media/image420.emf"/><Relationship Id="rId132" Type="http://schemas.openxmlformats.org/officeDocument/2006/relationships/customXml" Target="../ink/ink1463.xml"/><Relationship Id="rId153" Type="http://schemas.openxmlformats.org/officeDocument/2006/relationships/image" Target="../media/image440.emf"/><Relationship Id="rId174" Type="http://schemas.openxmlformats.org/officeDocument/2006/relationships/customXml" Target="../ink/ink1484.xml"/><Relationship Id="rId195" Type="http://schemas.openxmlformats.org/officeDocument/2006/relationships/image" Target="../media/image461.emf"/><Relationship Id="rId209" Type="http://schemas.openxmlformats.org/officeDocument/2006/relationships/image" Target="../media/image468.emf"/><Relationship Id="rId360" Type="http://schemas.openxmlformats.org/officeDocument/2006/relationships/image" Target="../media/image543.emf"/><Relationship Id="rId381" Type="http://schemas.openxmlformats.org/officeDocument/2006/relationships/customXml" Target="../ink/ink1588.xml"/><Relationship Id="rId220" Type="http://schemas.openxmlformats.org/officeDocument/2006/relationships/customXml" Target="../ink/ink1507.xml"/><Relationship Id="rId241" Type="http://schemas.openxmlformats.org/officeDocument/2006/relationships/image" Target="../media/image484.emf"/><Relationship Id="rId15" Type="http://schemas.openxmlformats.org/officeDocument/2006/relationships/image" Target="../media/image372.emf"/><Relationship Id="rId36" Type="http://schemas.openxmlformats.org/officeDocument/2006/relationships/customXml" Target="../ink/ink1415.xml"/><Relationship Id="rId57" Type="http://schemas.openxmlformats.org/officeDocument/2006/relationships/image" Target="../media/image393.emf"/><Relationship Id="rId262" Type="http://schemas.openxmlformats.org/officeDocument/2006/relationships/image" Target="../media/image494.emf"/><Relationship Id="rId283" Type="http://schemas.openxmlformats.org/officeDocument/2006/relationships/customXml" Target="../ink/ink1539.xml"/><Relationship Id="rId318" Type="http://schemas.openxmlformats.org/officeDocument/2006/relationships/image" Target="../media/image522.emf"/><Relationship Id="rId339" Type="http://schemas.openxmlformats.org/officeDocument/2006/relationships/customXml" Target="../ink/ink1567.xml"/><Relationship Id="rId78" Type="http://schemas.openxmlformats.org/officeDocument/2006/relationships/customXml" Target="../ink/ink1436.xml"/><Relationship Id="rId99" Type="http://schemas.openxmlformats.org/officeDocument/2006/relationships/image" Target="../media/image414.emf"/><Relationship Id="rId101" Type="http://schemas.openxmlformats.org/officeDocument/2006/relationships/image" Target="../media/image415.emf"/><Relationship Id="rId122" Type="http://schemas.openxmlformats.org/officeDocument/2006/relationships/customXml" Target="../ink/ink1458.xml"/><Relationship Id="rId143" Type="http://schemas.openxmlformats.org/officeDocument/2006/relationships/image" Target="../media/image435.emf"/><Relationship Id="rId164" Type="http://schemas.openxmlformats.org/officeDocument/2006/relationships/customXml" Target="../ink/ink1479.xml"/><Relationship Id="rId185" Type="http://schemas.openxmlformats.org/officeDocument/2006/relationships/image" Target="../media/image456.emf"/><Relationship Id="rId350" Type="http://schemas.openxmlformats.org/officeDocument/2006/relationships/image" Target="../media/image538.emf"/><Relationship Id="rId371" Type="http://schemas.openxmlformats.org/officeDocument/2006/relationships/customXml" Target="../ink/ink1583.xml"/><Relationship Id="rId9" Type="http://schemas.openxmlformats.org/officeDocument/2006/relationships/image" Target="../media/image369.emf"/><Relationship Id="rId210" Type="http://schemas.openxmlformats.org/officeDocument/2006/relationships/customXml" Target="../ink/ink1502.xml"/><Relationship Id="rId392" Type="http://schemas.openxmlformats.org/officeDocument/2006/relationships/image" Target="../media/image559.emf"/><Relationship Id="rId26" Type="http://schemas.openxmlformats.org/officeDocument/2006/relationships/customXml" Target="../ink/ink1410.xml"/><Relationship Id="rId231" Type="http://schemas.openxmlformats.org/officeDocument/2006/relationships/image" Target="../media/image479.emf"/><Relationship Id="rId252" Type="http://schemas.openxmlformats.org/officeDocument/2006/relationships/image" Target="../media/image489.emf"/><Relationship Id="rId273" Type="http://schemas.openxmlformats.org/officeDocument/2006/relationships/customXml" Target="../ink/ink1534.xml"/><Relationship Id="rId294" Type="http://schemas.openxmlformats.org/officeDocument/2006/relationships/image" Target="../media/image510.emf"/><Relationship Id="rId308" Type="http://schemas.openxmlformats.org/officeDocument/2006/relationships/image" Target="../media/image517.emf"/><Relationship Id="rId329" Type="http://schemas.openxmlformats.org/officeDocument/2006/relationships/customXml" Target="../ink/ink1562.xml"/><Relationship Id="rId47" Type="http://schemas.openxmlformats.org/officeDocument/2006/relationships/image" Target="../media/image388.emf"/><Relationship Id="rId68" Type="http://schemas.openxmlformats.org/officeDocument/2006/relationships/customXml" Target="../ink/ink1431.xml"/><Relationship Id="rId89" Type="http://schemas.openxmlformats.org/officeDocument/2006/relationships/image" Target="../media/image409.emf"/><Relationship Id="rId112" Type="http://schemas.openxmlformats.org/officeDocument/2006/relationships/customXml" Target="../ink/ink1453.xml"/><Relationship Id="rId133" Type="http://schemas.openxmlformats.org/officeDocument/2006/relationships/image" Target="../media/image430.emf"/><Relationship Id="rId154" Type="http://schemas.openxmlformats.org/officeDocument/2006/relationships/customXml" Target="../ink/ink1474.xml"/><Relationship Id="rId175" Type="http://schemas.openxmlformats.org/officeDocument/2006/relationships/image" Target="../media/image451.emf"/><Relationship Id="rId340" Type="http://schemas.openxmlformats.org/officeDocument/2006/relationships/image" Target="../media/image533.emf"/><Relationship Id="rId361" Type="http://schemas.openxmlformats.org/officeDocument/2006/relationships/customXml" Target="../ink/ink1578.xml"/><Relationship Id="rId196" Type="http://schemas.openxmlformats.org/officeDocument/2006/relationships/customXml" Target="../ink/ink1495.xml"/><Relationship Id="rId200" Type="http://schemas.openxmlformats.org/officeDocument/2006/relationships/customXml" Target="../ink/ink1497.xml"/><Relationship Id="rId382" Type="http://schemas.openxmlformats.org/officeDocument/2006/relationships/image" Target="../media/image554.emf"/><Relationship Id="rId16" Type="http://schemas.openxmlformats.org/officeDocument/2006/relationships/customXml" Target="../ink/ink1405.xml"/><Relationship Id="rId221" Type="http://schemas.openxmlformats.org/officeDocument/2006/relationships/image" Target="../media/image474.emf"/><Relationship Id="rId242" Type="http://schemas.openxmlformats.org/officeDocument/2006/relationships/customXml" Target="../ink/ink1518.xml"/><Relationship Id="rId263" Type="http://schemas.openxmlformats.org/officeDocument/2006/relationships/customXml" Target="../ink/ink1529.xml"/><Relationship Id="rId284" Type="http://schemas.openxmlformats.org/officeDocument/2006/relationships/image" Target="../media/image505.emf"/><Relationship Id="rId319" Type="http://schemas.openxmlformats.org/officeDocument/2006/relationships/customXml" Target="../ink/ink1557.xml"/><Relationship Id="rId37" Type="http://schemas.openxmlformats.org/officeDocument/2006/relationships/image" Target="../media/image383.emf"/><Relationship Id="rId58" Type="http://schemas.openxmlformats.org/officeDocument/2006/relationships/customXml" Target="../ink/ink1426.xml"/><Relationship Id="rId79" Type="http://schemas.openxmlformats.org/officeDocument/2006/relationships/image" Target="../media/image404.emf"/><Relationship Id="rId102" Type="http://schemas.openxmlformats.org/officeDocument/2006/relationships/customXml" Target="../ink/ink1448.xml"/><Relationship Id="rId123" Type="http://schemas.openxmlformats.org/officeDocument/2006/relationships/image" Target="../media/image425.emf"/><Relationship Id="rId144" Type="http://schemas.openxmlformats.org/officeDocument/2006/relationships/customXml" Target="../ink/ink1469.xml"/><Relationship Id="rId330" Type="http://schemas.openxmlformats.org/officeDocument/2006/relationships/image" Target="../media/image528.emf"/><Relationship Id="rId90" Type="http://schemas.openxmlformats.org/officeDocument/2006/relationships/customXml" Target="../ink/ink1442.xml"/><Relationship Id="rId165" Type="http://schemas.openxmlformats.org/officeDocument/2006/relationships/image" Target="../media/image446.emf"/><Relationship Id="rId186" Type="http://schemas.openxmlformats.org/officeDocument/2006/relationships/customXml" Target="../ink/ink1490.xml"/><Relationship Id="rId351" Type="http://schemas.openxmlformats.org/officeDocument/2006/relationships/customXml" Target="../ink/ink1573.xml"/><Relationship Id="rId372" Type="http://schemas.openxmlformats.org/officeDocument/2006/relationships/image" Target="../media/image549.emf"/><Relationship Id="rId211" Type="http://schemas.openxmlformats.org/officeDocument/2006/relationships/image" Target="../media/image469.emf"/><Relationship Id="rId232" Type="http://schemas.openxmlformats.org/officeDocument/2006/relationships/customXml" Target="../ink/ink1513.xml"/><Relationship Id="rId253" Type="http://schemas.openxmlformats.org/officeDocument/2006/relationships/customXml" Target="../ink/ink1524.xml"/><Relationship Id="rId274" Type="http://schemas.openxmlformats.org/officeDocument/2006/relationships/image" Target="../media/image500.emf"/><Relationship Id="rId295" Type="http://schemas.openxmlformats.org/officeDocument/2006/relationships/customXml" Target="../ink/ink1545.xml"/><Relationship Id="rId309" Type="http://schemas.openxmlformats.org/officeDocument/2006/relationships/customXml" Target="../ink/ink1552.xml"/><Relationship Id="rId27" Type="http://schemas.openxmlformats.org/officeDocument/2006/relationships/image" Target="../media/image378.emf"/><Relationship Id="rId48" Type="http://schemas.openxmlformats.org/officeDocument/2006/relationships/customXml" Target="../ink/ink1421.xml"/><Relationship Id="rId69" Type="http://schemas.openxmlformats.org/officeDocument/2006/relationships/image" Target="../media/image399.emf"/><Relationship Id="rId113" Type="http://schemas.openxmlformats.org/officeDocument/2006/relationships/image" Target="../media/image421.emf"/><Relationship Id="rId134" Type="http://schemas.openxmlformats.org/officeDocument/2006/relationships/customXml" Target="../ink/ink1464.xml"/><Relationship Id="rId320" Type="http://schemas.openxmlformats.org/officeDocument/2006/relationships/image" Target="../media/image523.emf"/><Relationship Id="rId80" Type="http://schemas.openxmlformats.org/officeDocument/2006/relationships/customXml" Target="../ink/ink1437.xml"/><Relationship Id="rId155" Type="http://schemas.openxmlformats.org/officeDocument/2006/relationships/image" Target="../media/image441.emf"/><Relationship Id="rId176" Type="http://schemas.openxmlformats.org/officeDocument/2006/relationships/customXml" Target="../ink/ink1485.xml"/><Relationship Id="rId197" Type="http://schemas.openxmlformats.org/officeDocument/2006/relationships/image" Target="../media/image462.emf"/><Relationship Id="rId341" Type="http://schemas.openxmlformats.org/officeDocument/2006/relationships/customXml" Target="../ink/ink1568.xml"/><Relationship Id="rId362" Type="http://schemas.openxmlformats.org/officeDocument/2006/relationships/image" Target="../media/image544.emf"/><Relationship Id="rId383" Type="http://schemas.openxmlformats.org/officeDocument/2006/relationships/customXml" Target="../ink/ink1589.xml"/><Relationship Id="rId201" Type="http://schemas.openxmlformats.org/officeDocument/2006/relationships/image" Target="../media/image464.emf"/><Relationship Id="rId222" Type="http://schemas.openxmlformats.org/officeDocument/2006/relationships/customXml" Target="../ink/ink1508.xml"/><Relationship Id="rId243" Type="http://schemas.openxmlformats.org/officeDocument/2006/relationships/image" Target="../media/image485.emf"/><Relationship Id="rId264" Type="http://schemas.openxmlformats.org/officeDocument/2006/relationships/image" Target="../media/image495.emf"/><Relationship Id="rId285" Type="http://schemas.openxmlformats.org/officeDocument/2006/relationships/customXml" Target="../ink/ink1540.xml"/><Relationship Id="rId17" Type="http://schemas.openxmlformats.org/officeDocument/2006/relationships/image" Target="../media/image373.emf"/><Relationship Id="rId38" Type="http://schemas.openxmlformats.org/officeDocument/2006/relationships/customXml" Target="../ink/ink1416.xml"/><Relationship Id="rId59" Type="http://schemas.openxmlformats.org/officeDocument/2006/relationships/image" Target="../media/image394.emf"/><Relationship Id="rId103" Type="http://schemas.openxmlformats.org/officeDocument/2006/relationships/image" Target="../media/image416.emf"/><Relationship Id="rId124" Type="http://schemas.openxmlformats.org/officeDocument/2006/relationships/customXml" Target="../ink/ink1459.xml"/><Relationship Id="rId310" Type="http://schemas.openxmlformats.org/officeDocument/2006/relationships/image" Target="../media/image518.emf"/><Relationship Id="rId70" Type="http://schemas.openxmlformats.org/officeDocument/2006/relationships/customXml" Target="../ink/ink1432.xml"/><Relationship Id="rId91" Type="http://schemas.openxmlformats.org/officeDocument/2006/relationships/image" Target="../media/image410.emf"/><Relationship Id="rId145" Type="http://schemas.openxmlformats.org/officeDocument/2006/relationships/image" Target="../media/image436.emf"/><Relationship Id="rId166" Type="http://schemas.openxmlformats.org/officeDocument/2006/relationships/customXml" Target="../ink/ink1480.xml"/><Relationship Id="rId187" Type="http://schemas.openxmlformats.org/officeDocument/2006/relationships/image" Target="../media/image457.emf"/><Relationship Id="rId331" Type="http://schemas.openxmlformats.org/officeDocument/2006/relationships/customXml" Target="../ink/ink1563.xml"/><Relationship Id="rId352" Type="http://schemas.openxmlformats.org/officeDocument/2006/relationships/image" Target="../media/image539.emf"/><Relationship Id="rId373" Type="http://schemas.openxmlformats.org/officeDocument/2006/relationships/customXml" Target="../ink/ink158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03.xml"/><Relationship Id="rId233" Type="http://schemas.openxmlformats.org/officeDocument/2006/relationships/image" Target="../media/image480.emf"/><Relationship Id="rId254" Type="http://schemas.openxmlformats.org/officeDocument/2006/relationships/image" Target="../media/image490.emf"/><Relationship Id="rId28" Type="http://schemas.openxmlformats.org/officeDocument/2006/relationships/customXml" Target="../ink/ink1411.xml"/><Relationship Id="rId49" Type="http://schemas.openxmlformats.org/officeDocument/2006/relationships/image" Target="../media/image389.emf"/><Relationship Id="rId114" Type="http://schemas.openxmlformats.org/officeDocument/2006/relationships/customXml" Target="../ink/ink1454.xml"/><Relationship Id="rId275" Type="http://schemas.openxmlformats.org/officeDocument/2006/relationships/customXml" Target="../ink/ink1535.xml"/><Relationship Id="rId296" Type="http://schemas.openxmlformats.org/officeDocument/2006/relationships/image" Target="../media/image511.emf"/><Relationship Id="rId300" Type="http://schemas.openxmlformats.org/officeDocument/2006/relationships/image" Target="../media/image513.emf"/><Relationship Id="rId60" Type="http://schemas.openxmlformats.org/officeDocument/2006/relationships/customXml" Target="../ink/ink1427.xml"/><Relationship Id="rId81" Type="http://schemas.openxmlformats.org/officeDocument/2006/relationships/image" Target="../media/image405.emf"/><Relationship Id="rId135" Type="http://schemas.openxmlformats.org/officeDocument/2006/relationships/image" Target="../media/image431.emf"/><Relationship Id="rId156" Type="http://schemas.openxmlformats.org/officeDocument/2006/relationships/customXml" Target="../ink/ink1475.xml"/><Relationship Id="rId177" Type="http://schemas.openxmlformats.org/officeDocument/2006/relationships/image" Target="../media/image452.emf"/><Relationship Id="rId198" Type="http://schemas.openxmlformats.org/officeDocument/2006/relationships/customXml" Target="../ink/ink1496.xml"/><Relationship Id="rId321" Type="http://schemas.openxmlformats.org/officeDocument/2006/relationships/customXml" Target="../ink/ink1558.xml"/><Relationship Id="rId342" Type="http://schemas.openxmlformats.org/officeDocument/2006/relationships/image" Target="../media/image534.emf"/><Relationship Id="rId363" Type="http://schemas.openxmlformats.org/officeDocument/2006/relationships/customXml" Target="../ink/ink1579.xml"/><Relationship Id="rId384" Type="http://schemas.openxmlformats.org/officeDocument/2006/relationships/image" Target="../media/image555.emf"/><Relationship Id="rId202" Type="http://schemas.openxmlformats.org/officeDocument/2006/relationships/customXml" Target="../ink/ink1498.xml"/><Relationship Id="rId223" Type="http://schemas.openxmlformats.org/officeDocument/2006/relationships/image" Target="../media/image475.emf"/><Relationship Id="rId244" Type="http://schemas.openxmlformats.org/officeDocument/2006/relationships/customXml" Target="../ink/ink1519.xml"/><Relationship Id="rId18" Type="http://schemas.openxmlformats.org/officeDocument/2006/relationships/customXml" Target="../ink/ink1406.xml"/><Relationship Id="rId39" Type="http://schemas.openxmlformats.org/officeDocument/2006/relationships/image" Target="../media/image384.emf"/><Relationship Id="rId265" Type="http://schemas.openxmlformats.org/officeDocument/2006/relationships/customXml" Target="../ink/ink1530.xml"/><Relationship Id="rId286" Type="http://schemas.openxmlformats.org/officeDocument/2006/relationships/image" Target="../media/image506.emf"/><Relationship Id="rId50" Type="http://schemas.openxmlformats.org/officeDocument/2006/relationships/customXml" Target="../ink/ink1422.xml"/><Relationship Id="rId104" Type="http://schemas.openxmlformats.org/officeDocument/2006/relationships/customXml" Target="../ink/ink1449.xml"/><Relationship Id="rId125" Type="http://schemas.openxmlformats.org/officeDocument/2006/relationships/image" Target="../media/image426.emf"/><Relationship Id="rId146" Type="http://schemas.openxmlformats.org/officeDocument/2006/relationships/customXml" Target="../ink/ink1470.xml"/><Relationship Id="rId167" Type="http://schemas.openxmlformats.org/officeDocument/2006/relationships/image" Target="../media/image447.emf"/><Relationship Id="rId188" Type="http://schemas.openxmlformats.org/officeDocument/2006/relationships/customXml" Target="../ink/ink1491.xml"/><Relationship Id="rId311" Type="http://schemas.openxmlformats.org/officeDocument/2006/relationships/customXml" Target="../ink/ink1553.xml"/><Relationship Id="rId332" Type="http://schemas.openxmlformats.org/officeDocument/2006/relationships/image" Target="../media/image529.emf"/><Relationship Id="rId353" Type="http://schemas.openxmlformats.org/officeDocument/2006/relationships/customXml" Target="../ink/ink1574.xml"/><Relationship Id="rId374" Type="http://schemas.openxmlformats.org/officeDocument/2006/relationships/image" Target="../media/image550.emf"/><Relationship Id="rId71" Type="http://schemas.openxmlformats.org/officeDocument/2006/relationships/image" Target="../media/image400.emf"/><Relationship Id="rId92" Type="http://schemas.openxmlformats.org/officeDocument/2006/relationships/customXml" Target="../ink/ink1443.xml"/><Relationship Id="rId213" Type="http://schemas.openxmlformats.org/officeDocument/2006/relationships/image" Target="../media/image470.emf"/><Relationship Id="rId234" Type="http://schemas.openxmlformats.org/officeDocument/2006/relationships/customXml" Target="../ink/ink1514.xml"/><Relationship Id="rId2" Type="http://schemas.openxmlformats.org/officeDocument/2006/relationships/customXml" Target="../ink/ink1398.xml"/><Relationship Id="rId29" Type="http://schemas.openxmlformats.org/officeDocument/2006/relationships/image" Target="../media/image379.emf"/><Relationship Id="rId255" Type="http://schemas.openxmlformats.org/officeDocument/2006/relationships/customXml" Target="../ink/ink1525.xml"/><Relationship Id="rId276" Type="http://schemas.openxmlformats.org/officeDocument/2006/relationships/image" Target="../media/image501.emf"/><Relationship Id="rId297" Type="http://schemas.openxmlformats.org/officeDocument/2006/relationships/customXml" Target="../ink/ink1546.xml"/><Relationship Id="rId40" Type="http://schemas.openxmlformats.org/officeDocument/2006/relationships/customXml" Target="../ink/ink1417.xml"/><Relationship Id="rId115" Type="http://schemas.openxmlformats.org/officeDocument/2006/relationships/image" Target="../media/image261.emf"/><Relationship Id="rId136" Type="http://schemas.openxmlformats.org/officeDocument/2006/relationships/customXml" Target="../ink/ink1465.xml"/><Relationship Id="rId157" Type="http://schemas.openxmlformats.org/officeDocument/2006/relationships/image" Target="../media/image442.emf"/><Relationship Id="rId178" Type="http://schemas.openxmlformats.org/officeDocument/2006/relationships/customXml" Target="../ink/ink1486.xml"/><Relationship Id="rId301" Type="http://schemas.openxmlformats.org/officeDocument/2006/relationships/customXml" Target="../ink/ink1548.xml"/><Relationship Id="rId322" Type="http://schemas.openxmlformats.org/officeDocument/2006/relationships/image" Target="../media/image524.emf"/><Relationship Id="rId343" Type="http://schemas.openxmlformats.org/officeDocument/2006/relationships/customXml" Target="../ink/ink1569.xml"/><Relationship Id="rId364" Type="http://schemas.openxmlformats.org/officeDocument/2006/relationships/image" Target="../media/image545.emf"/><Relationship Id="rId61" Type="http://schemas.openxmlformats.org/officeDocument/2006/relationships/image" Target="../media/image395.emf"/><Relationship Id="rId82" Type="http://schemas.openxmlformats.org/officeDocument/2006/relationships/customXml" Target="../ink/ink1438.xml"/><Relationship Id="rId199" Type="http://schemas.openxmlformats.org/officeDocument/2006/relationships/image" Target="../media/image463.emf"/><Relationship Id="rId203" Type="http://schemas.openxmlformats.org/officeDocument/2006/relationships/image" Target="../media/image465.emf"/><Relationship Id="rId385" Type="http://schemas.openxmlformats.org/officeDocument/2006/relationships/customXml" Target="../ink/ink1590.xml"/><Relationship Id="rId19" Type="http://schemas.openxmlformats.org/officeDocument/2006/relationships/image" Target="../media/image374.emf"/><Relationship Id="rId224" Type="http://schemas.openxmlformats.org/officeDocument/2006/relationships/customXml" Target="../ink/ink1509.xml"/><Relationship Id="rId245" Type="http://schemas.openxmlformats.org/officeDocument/2006/relationships/image" Target="../media/image486.emf"/><Relationship Id="rId266" Type="http://schemas.openxmlformats.org/officeDocument/2006/relationships/image" Target="../media/image496.emf"/><Relationship Id="rId287" Type="http://schemas.openxmlformats.org/officeDocument/2006/relationships/customXml" Target="../ink/ink1541.xml"/><Relationship Id="rId30" Type="http://schemas.openxmlformats.org/officeDocument/2006/relationships/customXml" Target="../ink/ink1412.xml"/><Relationship Id="rId105" Type="http://schemas.openxmlformats.org/officeDocument/2006/relationships/image" Target="../media/image417.emf"/><Relationship Id="rId126" Type="http://schemas.openxmlformats.org/officeDocument/2006/relationships/customXml" Target="../ink/ink1460.xml"/><Relationship Id="rId147" Type="http://schemas.openxmlformats.org/officeDocument/2006/relationships/image" Target="../media/image437.emf"/><Relationship Id="rId168" Type="http://schemas.openxmlformats.org/officeDocument/2006/relationships/customXml" Target="../ink/ink1481.xml"/><Relationship Id="rId312" Type="http://schemas.openxmlformats.org/officeDocument/2006/relationships/image" Target="../media/image519.emf"/><Relationship Id="rId333" Type="http://schemas.openxmlformats.org/officeDocument/2006/relationships/customXml" Target="../ink/ink1564.xml"/><Relationship Id="rId354" Type="http://schemas.openxmlformats.org/officeDocument/2006/relationships/image" Target="../media/image540.emf"/><Relationship Id="rId51" Type="http://schemas.openxmlformats.org/officeDocument/2006/relationships/image" Target="../media/image390.emf"/><Relationship Id="rId72" Type="http://schemas.openxmlformats.org/officeDocument/2006/relationships/customXml" Target="../ink/ink1433.xml"/><Relationship Id="rId93" Type="http://schemas.openxmlformats.org/officeDocument/2006/relationships/image" Target="../media/image411.emf"/><Relationship Id="rId189" Type="http://schemas.openxmlformats.org/officeDocument/2006/relationships/image" Target="../media/image458.emf"/><Relationship Id="rId375" Type="http://schemas.openxmlformats.org/officeDocument/2006/relationships/customXml" Target="../ink/ink1585.xml"/><Relationship Id="rId3" Type="http://schemas.openxmlformats.org/officeDocument/2006/relationships/image" Target="../media/image259.emf"/><Relationship Id="rId214" Type="http://schemas.openxmlformats.org/officeDocument/2006/relationships/customXml" Target="../ink/ink1504.xml"/><Relationship Id="rId235" Type="http://schemas.openxmlformats.org/officeDocument/2006/relationships/image" Target="../media/image481.emf"/><Relationship Id="rId256" Type="http://schemas.openxmlformats.org/officeDocument/2006/relationships/image" Target="../media/image491.emf"/><Relationship Id="rId277" Type="http://schemas.openxmlformats.org/officeDocument/2006/relationships/customXml" Target="../ink/ink1536.xml"/><Relationship Id="rId298" Type="http://schemas.openxmlformats.org/officeDocument/2006/relationships/image" Target="../media/image512.emf"/><Relationship Id="rId116" Type="http://schemas.openxmlformats.org/officeDocument/2006/relationships/customXml" Target="../ink/ink1455.xml"/><Relationship Id="rId137" Type="http://schemas.openxmlformats.org/officeDocument/2006/relationships/image" Target="../media/image432.emf"/><Relationship Id="rId158" Type="http://schemas.openxmlformats.org/officeDocument/2006/relationships/customXml" Target="../ink/ink1476.xml"/><Relationship Id="rId302" Type="http://schemas.openxmlformats.org/officeDocument/2006/relationships/image" Target="../media/image514.emf"/><Relationship Id="rId323" Type="http://schemas.openxmlformats.org/officeDocument/2006/relationships/customXml" Target="../ink/ink1559.xml"/><Relationship Id="rId344" Type="http://schemas.openxmlformats.org/officeDocument/2006/relationships/image" Target="../media/image535.emf"/><Relationship Id="rId20" Type="http://schemas.openxmlformats.org/officeDocument/2006/relationships/customXml" Target="../ink/ink1407.xml"/><Relationship Id="rId41" Type="http://schemas.openxmlformats.org/officeDocument/2006/relationships/image" Target="../media/image385.emf"/><Relationship Id="rId62" Type="http://schemas.openxmlformats.org/officeDocument/2006/relationships/customXml" Target="../ink/ink1428.xml"/><Relationship Id="rId83" Type="http://schemas.openxmlformats.org/officeDocument/2006/relationships/image" Target="../media/image406.emf"/><Relationship Id="rId179" Type="http://schemas.openxmlformats.org/officeDocument/2006/relationships/image" Target="../media/image453.emf"/><Relationship Id="rId365" Type="http://schemas.openxmlformats.org/officeDocument/2006/relationships/customXml" Target="../ink/ink1580.xml"/><Relationship Id="rId386" Type="http://schemas.openxmlformats.org/officeDocument/2006/relationships/image" Target="../media/image556.emf"/><Relationship Id="rId190" Type="http://schemas.openxmlformats.org/officeDocument/2006/relationships/customXml" Target="../ink/ink1492.xml"/><Relationship Id="rId204" Type="http://schemas.openxmlformats.org/officeDocument/2006/relationships/customXml" Target="../ink/ink1499.xml"/><Relationship Id="rId225" Type="http://schemas.openxmlformats.org/officeDocument/2006/relationships/image" Target="../media/image476.emf"/><Relationship Id="rId246" Type="http://schemas.openxmlformats.org/officeDocument/2006/relationships/customXml" Target="../ink/ink1520.xml"/><Relationship Id="rId267" Type="http://schemas.openxmlformats.org/officeDocument/2006/relationships/customXml" Target="../ink/ink1531.xml"/><Relationship Id="rId288" Type="http://schemas.openxmlformats.org/officeDocument/2006/relationships/image" Target="../media/image507.emf"/><Relationship Id="rId106" Type="http://schemas.openxmlformats.org/officeDocument/2006/relationships/customXml" Target="../ink/ink1450.xml"/><Relationship Id="rId127" Type="http://schemas.openxmlformats.org/officeDocument/2006/relationships/image" Target="../media/image427.emf"/><Relationship Id="rId313" Type="http://schemas.openxmlformats.org/officeDocument/2006/relationships/customXml" Target="../ink/ink1554.xml"/><Relationship Id="rId10" Type="http://schemas.openxmlformats.org/officeDocument/2006/relationships/customXml" Target="../ink/ink1402.xml"/><Relationship Id="rId31" Type="http://schemas.openxmlformats.org/officeDocument/2006/relationships/image" Target="../media/image380.emf"/><Relationship Id="rId52" Type="http://schemas.openxmlformats.org/officeDocument/2006/relationships/customXml" Target="../ink/ink1423.xml"/><Relationship Id="rId73" Type="http://schemas.openxmlformats.org/officeDocument/2006/relationships/image" Target="../media/image401.emf"/><Relationship Id="rId94" Type="http://schemas.openxmlformats.org/officeDocument/2006/relationships/customXml" Target="../ink/ink1444.xml"/><Relationship Id="rId148" Type="http://schemas.openxmlformats.org/officeDocument/2006/relationships/customXml" Target="../ink/ink1471.xml"/><Relationship Id="rId169" Type="http://schemas.openxmlformats.org/officeDocument/2006/relationships/image" Target="../media/image448.emf"/><Relationship Id="rId334" Type="http://schemas.openxmlformats.org/officeDocument/2006/relationships/image" Target="../media/image530.emf"/><Relationship Id="rId355" Type="http://schemas.openxmlformats.org/officeDocument/2006/relationships/customXml" Target="../ink/ink1575.xml"/><Relationship Id="rId376" Type="http://schemas.openxmlformats.org/officeDocument/2006/relationships/image" Target="../media/image551.emf"/><Relationship Id="rId4" Type="http://schemas.openxmlformats.org/officeDocument/2006/relationships/customXml" Target="../ink/ink1399.xml"/><Relationship Id="rId180" Type="http://schemas.openxmlformats.org/officeDocument/2006/relationships/customXml" Target="../ink/ink1487.xml"/><Relationship Id="rId215" Type="http://schemas.openxmlformats.org/officeDocument/2006/relationships/image" Target="../media/image471.emf"/><Relationship Id="rId236" Type="http://schemas.openxmlformats.org/officeDocument/2006/relationships/customXml" Target="../ink/ink1515.xml"/><Relationship Id="rId257" Type="http://schemas.openxmlformats.org/officeDocument/2006/relationships/customXml" Target="../ink/ink1526.xml"/><Relationship Id="rId278" Type="http://schemas.openxmlformats.org/officeDocument/2006/relationships/image" Target="../media/image502.emf"/><Relationship Id="rId303" Type="http://schemas.openxmlformats.org/officeDocument/2006/relationships/customXml" Target="../ink/ink1549.xml"/><Relationship Id="rId42" Type="http://schemas.openxmlformats.org/officeDocument/2006/relationships/customXml" Target="../ink/ink1418.xml"/><Relationship Id="rId84" Type="http://schemas.openxmlformats.org/officeDocument/2006/relationships/customXml" Target="../ink/ink1439.xml"/><Relationship Id="rId138" Type="http://schemas.openxmlformats.org/officeDocument/2006/relationships/customXml" Target="../ink/ink1466.xml"/><Relationship Id="rId345" Type="http://schemas.openxmlformats.org/officeDocument/2006/relationships/customXml" Target="../ink/ink1570.xml"/><Relationship Id="rId387" Type="http://schemas.openxmlformats.org/officeDocument/2006/relationships/customXml" Target="../ink/ink1591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.emf"/><Relationship Id="rId21" Type="http://schemas.openxmlformats.org/officeDocument/2006/relationships/image" Target="../media/image269.emf"/><Relationship Id="rId42" Type="http://schemas.openxmlformats.org/officeDocument/2006/relationships/customXml" Target="../ink/ink1614.xml"/><Relationship Id="rId63" Type="http://schemas.openxmlformats.org/officeDocument/2006/relationships/image" Target="../media/image290.emf"/><Relationship Id="rId84" Type="http://schemas.openxmlformats.org/officeDocument/2006/relationships/customXml" Target="../ink/ink1635.xml"/><Relationship Id="rId138" Type="http://schemas.openxmlformats.org/officeDocument/2006/relationships/customXml" Target="../ink/ink1662.xml"/><Relationship Id="rId159" Type="http://schemas.openxmlformats.org/officeDocument/2006/relationships/image" Target="../media/image580.emf"/><Relationship Id="rId170" Type="http://schemas.openxmlformats.org/officeDocument/2006/relationships/customXml" Target="../ink/ink1678.xml"/><Relationship Id="rId191" Type="http://schemas.openxmlformats.org/officeDocument/2006/relationships/image" Target="../media/image596.emf"/><Relationship Id="rId205" Type="http://schemas.openxmlformats.org/officeDocument/2006/relationships/image" Target="../media/image603.emf"/><Relationship Id="rId107" Type="http://schemas.openxmlformats.org/officeDocument/2006/relationships/image" Target="../media/image312.emf"/><Relationship Id="rId11" Type="http://schemas.openxmlformats.org/officeDocument/2006/relationships/image" Target="../media/image264.emf"/><Relationship Id="rId32" Type="http://schemas.openxmlformats.org/officeDocument/2006/relationships/customXml" Target="../ink/ink1609.xml"/><Relationship Id="rId53" Type="http://schemas.openxmlformats.org/officeDocument/2006/relationships/image" Target="../media/image285.emf"/><Relationship Id="rId74" Type="http://schemas.openxmlformats.org/officeDocument/2006/relationships/customXml" Target="../ink/ink1630.xml"/><Relationship Id="rId128" Type="http://schemas.openxmlformats.org/officeDocument/2006/relationships/customXml" Target="../ink/ink1657.xml"/><Relationship Id="rId149" Type="http://schemas.openxmlformats.org/officeDocument/2006/relationships/image" Target="../media/image575.emf"/><Relationship Id="rId5" Type="http://schemas.openxmlformats.org/officeDocument/2006/relationships/image" Target="../media/image260.emf"/><Relationship Id="rId90" Type="http://schemas.openxmlformats.org/officeDocument/2006/relationships/customXml" Target="../ink/ink1638.xml"/><Relationship Id="rId95" Type="http://schemas.openxmlformats.org/officeDocument/2006/relationships/image" Target="../media/image3060.emf"/><Relationship Id="rId160" Type="http://schemas.openxmlformats.org/officeDocument/2006/relationships/customXml" Target="../ink/ink1673.xml"/><Relationship Id="rId165" Type="http://schemas.openxmlformats.org/officeDocument/2006/relationships/image" Target="../media/image583.emf"/><Relationship Id="rId181" Type="http://schemas.openxmlformats.org/officeDocument/2006/relationships/image" Target="../media/image591.emf"/><Relationship Id="rId186" Type="http://schemas.openxmlformats.org/officeDocument/2006/relationships/customXml" Target="../ink/ink1686.xml"/><Relationship Id="rId216" Type="http://schemas.openxmlformats.org/officeDocument/2006/relationships/customXml" Target="../ink/ink1701.xml"/><Relationship Id="rId211" Type="http://schemas.openxmlformats.org/officeDocument/2006/relationships/image" Target="../media/image606.emf"/><Relationship Id="rId22" Type="http://schemas.openxmlformats.org/officeDocument/2006/relationships/customXml" Target="../ink/ink1604.xml"/><Relationship Id="rId27" Type="http://schemas.openxmlformats.org/officeDocument/2006/relationships/image" Target="../media/image272.emf"/><Relationship Id="rId43" Type="http://schemas.openxmlformats.org/officeDocument/2006/relationships/image" Target="../media/image280.emf"/><Relationship Id="rId48" Type="http://schemas.openxmlformats.org/officeDocument/2006/relationships/customXml" Target="../ink/ink1617.xml"/><Relationship Id="rId64" Type="http://schemas.openxmlformats.org/officeDocument/2006/relationships/customXml" Target="../ink/ink1625.xml"/><Relationship Id="rId69" Type="http://schemas.openxmlformats.org/officeDocument/2006/relationships/image" Target="../media/image293.emf"/><Relationship Id="rId113" Type="http://schemas.openxmlformats.org/officeDocument/2006/relationships/image" Target="../media/image421.emf"/><Relationship Id="rId118" Type="http://schemas.openxmlformats.org/officeDocument/2006/relationships/customXml" Target="../ink/ink1652.xml"/><Relationship Id="rId134" Type="http://schemas.openxmlformats.org/officeDocument/2006/relationships/customXml" Target="../ink/ink1660.xml"/><Relationship Id="rId139" Type="http://schemas.openxmlformats.org/officeDocument/2006/relationships/image" Target="../media/image570.emf"/><Relationship Id="rId80" Type="http://schemas.openxmlformats.org/officeDocument/2006/relationships/customXml" Target="../ink/ink1633.xml"/><Relationship Id="rId85" Type="http://schemas.openxmlformats.org/officeDocument/2006/relationships/image" Target="../media/image301.emf"/><Relationship Id="rId150" Type="http://schemas.openxmlformats.org/officeDocument/2006/relationships/customXml" Target="../ink/ink1668.xml"/><Relationship Id="rId155" Type="http://schemas.openxmlformats.org/officeDocument/2006/relationships/image" Target="../media/image578.emf"/><Relationship Id="rId171" Type="http://schemas.openxmlformats.org/officeDocument/2006/relationships/image" Target="../media/image586.emf"/><Relationship Id="rId176" Type="http://schemas.openxmlformats.org/officeDocument/2006/relationships/customXml" Target="../ink/ink1681.xml"/><Relationship Id="rId192" Type="http://schemas.openxmlformats.org/officeDocument/2006/relationships/customXml" Target="../ink/ink1689.xml"/><Relationship Id="rId197" Type="http://schemas.openxmlformats.org/officeDocument/2006/relationships/image" Target="../media/image599.emf"/><Relationship Id="rId206" Type="http://schemas.openxmlformats.org/officeDocument/2006/relationships/customXml" Target="../ink/ink1696.xml"/><Relationship Id="rId201" Type="http://schemas.openxmlformats.org/officeDocument/2006/relationships/image" Target="../media/image601.emf"/><Relationship Id="rId12" Type="http://schemas.openxmlformats.org/officeDocument/2006/relationships/customXml" Target="../ink/ink1599.xml"/><Relationship Id="rId17" Type="http://schemas.openxmlformats.org/officeDocument/2006/relationships/image" Target="../media/image267.emf"/><Relationship Id="rId33" Type="http://schemas.openxmlformats.org/officeDocument/2006/relationships/image" Target="../media/image275.emf"/><Relationship Id="rId38" Type="http://schemas.openxmlformats.org/officeDocument/2006/relationships/customXml" Target="../ink/ink1612.xml"/><Relationship Id="rId59" Type="http://schemas.openxmlformats.org/officeDocument/2006/relationships/image" Target="../media/image288.emf"/><Relationship Id="rId103" Type="http://schemas.openxmlformats.org/officeDocument/2006/relationships/image" Target="../media/image310.emf"/><Relationship Id="rId108" Type="http://schemas.openxmlformats.org/officeDocument/2006/relationships/customXml" Target="../ink/ink1647.xml"/><Relationship Id="rId124" Type="http://schemas.openxmlformats.org/officeDocument/2006/relationships/customXml" Target="../ink/ink1655.xml"/><Relationship Id="rId129" Type="http://schemas.openxmlformats.org/officeDocument/2006/relationships/image" Target="../media/image565.emf"/><Relationship Id="rId54" Type="http://schemas.openxmlformats.org/officeDocument/2006/relationships/customXml" Target="../ink/ink1620.xml"/><Relationship Id="rId70" Type="http://schemas.openxmlformats.org/officeDocument/2006/relationships/customXml" Target="../ink/ink1628.xml"/><Relationship Id="rId75" Type="http://schemas.openxmlformats.org/officeDocument/2006/relationships/image" Target="../media/image296.emf"/><Relationship Id="rId91" Type="http://schemas.openxmlformats.org/officeDocument/2006/relationships/image" Target="../media/image304.emf"/><Relationship Id="rId96" Type="http://schemas.openxmlformats.org/officeDocument/2006/relationships/customXml" Target="../ink/ink1641.xml"/><Relationship Id="rId140" Type="http://schemas.openxmlformats.org/officeDocument/2006/relationships/customXml" Target="../ink/ink1663.xml"/><Relationship Id="rId145" Type="http://schemas.openxmlformats.org/officeDocument/2006/relationships/image" Target="../media/image573.emf"/><Relationship Id="rId161" Type="http://schemas.openxmlformats.org/officeDocument/2006/relationships/image" Target="../media/image581.emf"/><Relationship Id="rId166" Type="http://schemas.openxmlformats.org/officeDocument/2006/relationships/customXml" Target="../ink/ink1676.xml"/><Relationship Id="rId182" Type="http://schemas.openxmlformats.org/officeDocument/2006/relationships/customXml" Target="../ink/ink1684.xml"/><Relationship Id="rId187" Type="http://schemas.openxmlformats.org/officeDocument/2006/relationships/image" Target="../media/image594.emf"/><Relationship Id="rId217" Type="http://schemas.openxmlformats.org/officeDocument/2006/relationships/image" Target="../media/image60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96.xml"/><Relationship Id="rId212" Type="http://schemas.openxmlformats.org/officeDocument/2006/relationships/customXml" Target="../ink/ink1699.xml"/><Relationship Id="rId23" Type="http://schemas.openxmlformats.org/officeDocument/2006/relationships/image" Target="../media/image270.emf"/><Relationship Id="rId28" Type="http://schemas.openxmlformats.org/officeDocument/2006/relationships/customXml" Target="../ink/ink1607.xml"/><Relationship Id="rId49" Type="http://schemas.openxmlformats.org/officeDocument/2006/relationships/image" Target="../media/image283.emf"/><Relationship Id="rId114" Type="http://schemas.openxmlformats.org/officeDocument/2006/relationships/customXml" Target="../ink/ink1650.xml"/><Relationship Id="rId119" Type="http://schemas.openxmlformats.org/officeDocument/2006/relationships/image" Target="../media/image560.emf"/><Relationship Id="rId44" Type="http://schemas.openxmlformats.org/officeDocument/2006/relationships/customXml" Target="../ink/ink1615.xml"/><Relationship Id="rId60" Type="http://schemas.openxmlformats.org/officeDocument/2006/relationships/customXml" Target="../ink/ink1623.xml"/><Relationship Id="rId65" Type="http://schemas.openxmlformats.org/officeDocument/2006/relationships/image" Target="../media/image291.emf"/><Relationship Id="rId81" Type="http://schemas.openxmlformats.org/officeDocument/2006/relationships/image" Target="../media/image299.emf"/><Relationship Id="rId86" Type="http://schemas.openxmlformats.org/officeDocument/2006/relationships/customXml" Target="../ink/ink1636.xml"/><Relationship Id="rId130" Type="http://schemas.openxmlformats.org/officeDocument/2006/relationships/customXml" Target="../ink/ink1658.xml"/><Relationship Id="rId135" Type="http://schemas.openxmlformats.org/officeDocument/2006/relationships/image" Target="../media/image568.emf"/><Relationship Id="rId151" Type="http://schemas.openxmlformats.org/officeDocument/2006/relationships/image" Target="../media/image576.emf"/><Relationship Id="rId156" Type="http://schemas.openxmlformats.org/officeDocument/2006/relationships/customXml" Target="../ink/ink1671.xml"/><Relationship Id="rId177" Type="http://schemas.openxmlformats.org/officeDocument/2006/relationships/image" Target="../media/image589.emf"/><Relationship Id="rId198" Type="http://schemas.openxmlformats.org/officeDocument/2006/relationships/customXml" Target="../ink/ink1692.xml"/><Relationship Id="rId172" Type="http://schemas.openxmlformats.org/officeDocument/2006/relationships/customXml" Target="../ink/ink1679.xml"/><Relationship Id="rId193" Type="http://schemas.openxmlformats.org/officeDocument/2006/relationships/image" Target="../media/image597.emf"/><Relationship Id="rId202" Type="http://schemas.openxmlformats.org/officeDocument/2006/relationships/customXml" Target="../ink/ink1694.xml"/><Relationship Id="rId207" Type="http://schemas.openxmlformats.org/officeDocument/2006/relationships/image" Target="../media/image604.emf"/><Relationship Id="rId13" Type="http://schemas.openxmlformats.org/officeDocument/2006/relationships/image" Target="../media/image265.emf"/><Relationship Id="rId18" Type="http://schemas.openxmlformats.org/officeDocument/2006/relationships/customXml" Target="../ink/ink1602.xml"/><Relationship Id="rId39" Type="http://schemas.openxmlformats.org/officeDocument/2006/relationships/image" Target="../media/image278.emf"/><Relationship Id="rId109" Type="http://schemas.openxmlformats.org/officeDocument/2006/relationships/image" Target="../media/image313.emf"/><Relationship Id="rId34" Type="http://schemas.openxmlformats.org/officeDocument/2006/relationships/customXml" Target="../ink/ink1610.xml"/><Relationship Id="rId50" Type="http://schemas.openxmlformats.org/officeDocument/2006/relationships/customXml" Target="../ink/ink1618.xml"/><Relationship Id="rId55" Type="http://schemas.openxmlformats.org/officeDocument/2006/relationships/image" Target="../media/image286.emf"/><Relationship Id="rId76" Type="http://schemas.openxmlformats.org/officeDocument/2006/relationships/customXml" Target="../ink/ink1631.xml"/><Relationship Id="rId97" Type="http://schemas.openxmlformats.org/officeDocument/2006/relationships/image" Target="../media/image3070.emf"/><Relationship Id="rId104" Type="http://schemas.openxmlformats.org/officeDocument/2006/relationships/customXml" Target="../ink/ink1645.xml"/><Relationship Id="rId120" Type="http://schemas.openxmlformats.org/officeDocument/2006/relationships/customXml" Target="../ink/ink1653.xml"/><Relationship Id="rId125" Type="http://schemas.openxmlformats.org/officeDocument/2006/relationships/image" Target="../media/image563.emf"/><Relationship Id="rId141" Type="http://schemas.openxmlformats.org/officeDocument/2006/relationships/image" Target="../media/image571.emf"/><Relationship Id="rId146" Type="http://schemas.openxmlformats.org/officeDocument/2006/relationships/customXml" Target="../ink/ink1666.xml"/><Relationship Id="rId167" Type="http://schemas.openxmlformats.org/officeDocument/2006/relationships/image" Target="../media/image584.emf"/><Relationship Id="rId188" Type="http://schemas.openxmlformats.org/officeDocument/2006/relationships/customXml" Target="../ink/ink1687.xml"/><Relationship Id="rId7" Type="http://schemas.openxmlformats.org/officeDocument/2006/relationships/image" Target="../media/image262.emf"/><Relationship Id="rId71" Type="http://schemas.openxmlformats.org/officeDocument/2006/relationships/image" Target="../media/image294.emf"/><Relationship Id="rId92" Type="http://schemas.openxmlformats.org/officeDocument/2006/relationships/customXml" Target="../ink/ink1639.xml"/><Relationship Id="rId162" Type="http://schemas.openxmlformats.org/officeDocument/2006/relationships/customXml" Target="../ink/ink1674.xml"/><Relationship Id="rId183" Type="http://schemas.openxmlformats.org/officeDocument/2006/relationships/image" Target="../media/image592.emf"/><Relationship Id="rId213" Type="http://schemas.openxmlformats.org/officeDocument/2006/relationships/image" Target="../media/image607.emf"/><Relationship Id="rId218" Type="http://schemas.openxmlformats.org/officeDocument/2006/relationships/customXml" Target="../ink/ink1702.xml"/><Relationship Id="rId2" Type="http://schemas.openxmlformats.org/officeDocument/2006/relationships/customXml" Target="../ink/ink1594.xml"/><Relationship Id="rId29" Type="http://schemas.openxmlformats.org/officeDocument/2006/relationships/image" Target="../media/image273.emf"/><Relationship Id="rId24" Type="http://schemas.openxmlformats.org/officeDocument/2006/relationships/customXml" Target="../ink/ink1605.xml"/><Relationship Id="rId40" Type="http://schemas.openxmlformats.org/officeDocument/2006/relationships/customXml" Target="../ink/ink1613.xml"/><Relationship Id="rId45" Type="http://schemas.openxmlformats.org/officeDocument/2006/relationships/image" Target="../media/image281.emf"/><Relationship Id="rId66" Type="http://schemas.openxmlformats.org/officeDocument/2006/relationships/customXml" Target="../ink/ink1626.xml"/><Relationship Id="rId87" Type="http://schemas.openxmlformats.org/officeDocument/2006/relationships/image" Target="../media/image302.emf"/><Relationship Id="rId110" Type="http://schemas.openxmlformats.org/officeDocument/2006/relationships/customXml" Target="../ink/ink1648.xml"/><Relationship Id="rId115" Type="http://schemas.openxmlformats.org/officeDocument/2006/relationships/image" Target="../media/image487.emf"/><Relationship Id="rId131" Type="http://schemas.openxmlformats.org/officeDocument/2006/relationships/image" Target="../media/image566.emf"/><Relationship Id="rId136" Type="http://schemas.openxmlformats.org/officeDocument/2006/relationships/customXml" Target="../ink/ink1661.xml"/><Relationship Id="rId157" Type="http://schemas.openxmlformats.org/officeDocument/2006/relationships/image" Target="../media/image579.emf"/><Relationship Id="rId178" Type="http://schemas.openxmlformats.org/officeDocument/2006/relationships/customXml" Target="../ink/ink1682.xml"/><Relationship Id="rId61" Type="http://schemas.openxmlformats.org/officeDocument/2006/relationships/image" Target="../media/image289.emf"/><Relationship Id="rId82" Type="http://schemas.openxmlformats.org/officeDocument/2006/relationships/customXml" Target="../ink/ink1634.xml"/><Relationship Id="rId152" Type="http://schemas.openxmlformats.org/officeDocument/2006/relationships/customXml" Target="../ink/ink1669.xml"/><Relationship Id="rId173" Type="http://schemas.openxmlformats.org/officeDocument/2006/relationships/image" Target="../media/image587.emf"/><Relationship Id="rId194" Type="http://schemas.openxmlformats.org/officeDocument/2006/relationships/customXml" Target="../ink/ink1690.xml"/><Relationship Id="rId199" Type="http://schemas.openxmlformats.org/officeDocument/2006/relationships/image" Target="../media/image600.emf"/><Relationship Id="rId203" Type="http://schemas.openxmlformats.org/officeDocument/2006/relationships/image" Target="../media/image602.emf"/><Relationship Id="rId208" Type="http://schemas.openxmlformats.org/officeDocument/2006/relationships/customXml" Target="../ink/ink1697.xml"/><Relationship Id="rId19" Type="http://schemas.openxmlformats.org/officeDocument/2006/relationships/image" Target="../media/image268.emf"/><Relationship Id="rId14" Type="http://schemas.openxmlformats.org/officeDocument/2006/relationships/customXml" Target="../ink/ink1600.xml"/><Relationship Id="rId30" Type="http://schemas.openxmlformats.org/officeDocument/2006/relationships/customXml" Target="../ink/ink1608.xml"/><Relationship Id="rId35" Type="http://schemas.openxmlformats.org/officeDocument/2006/relationships/image" Target="../media/image276.emf"/><Relationship Id="rId56" Type="http://schemas.openxmlformats.org/officeDocument/2006/relationships/customXml" Target="../ink/ink1621.xml"/><Relationship Id="rId77" Type="http://schemas.openxmlformats.org/officeDocument/2006/relationships/image" Target="../media/image297.emf"/><Relationship Id="rId100" Type="http://schemas.openxmlformats.org/officeDocument/2006/relationships/customXml" Target="../ink/ink1643.xml"/><Relationship Id="rId105" Type="http://schemas.openxmlformats.org/officeDocument/2006/relationships/image" Target="../media/image311.emf"/><Relationship Id="rId126" Type="http://schemas.openxmlformats.org/officeDocument/2006/relationships/customXml" Target="../ink/ink1656.xml"/><Relationship Id="rId147" Type="http://schemas.openxmlformats.org/officeDocument/2006/relationships/image" Target="../media/image574.emf"/><Relationship Id="rId168" Type="http://schemas.openxmlformats.org/officeDocument/2006/relationships/customXml" Target="../ink/ink1677.xml"/><Relationship Id="rId8" Type="http://schemas.openxmlformats.org/officeDocument/2006/relationships/customXml" Target="../ink/ink1597.xml"/><Relationship Id="rId51" Type="http://schemas.openxmlformats.org/officeDocument/2006/relationships/image" Target="../media/image284.emf"/><Relationship Id="rId72" Type="http://schemas.openxmlformats.org/officeDocument/2006/relationships/customXml" Target="../ink/ink1629.xml"/><Relationship Id="rId93" Type="http://schemas.openxmlformats.org/officeDocument/2006/relationships/image" Target="../media/image305.emf"/><Relationship Id="rId98" Type="http://schemas.openxmlformats.org/officeDocument/2006/relationships/customXml" Target="../ink/ink1642.xml"/><Relationship Id="rId121" Type="http://schemas.openxmlformats.org/officeDocument/2006/relationships/image" Target="../media/image561.emf"/><Relationship Id="rId142" Type="http://schemas.openxmlformats.org/officeDocument/2006/relationships/customXml" Target="../ink/ink1664.xml"/><Relationship Id="rId163" Type="http://schemas.openxmlformats.org/officeDocument/2006/relationships/image" Target="../media/image582.emf"/><Relationship Id="rId184" Type="http://schemas.openxmlformats.org/officeDocument/2006/relationships/customXml" Target="../ink/ink1685.xml"/><Relationship Id="rId189" Type="http://schemas.openxmlformats.org/officeDocument/2006/relationships/image" Target="../media/image595.emf"/><Relationship Id="rId219" Type="http://schemas.openxmlformats.org/officeDocument/2006/relationships/image" Target="../media/image610.emf"/><Relationship Id="rId3" Type="http://schemas.openxmlformats.org/officeDocument/2006/relationships/image" Target="../media/image259.emf"/><Relationship Id="rId214" Type="http://schemas.openxmlformats.org/officeDocument/2006/relationships/customXml" Target="../ink/ink1700.xml"/><Relationship Id="rId25" Type="http://schemas.openxmlformats.org/officeDocument/2006/relationships/image" Target="../media/image271.emf"/><Relationship Id="rId46" Type="http://schemas.openxmlformats.org/officeDocument/2006/relationships/customXml" Target="../ink/ink1616.xml"/><Relationship Id="rId67" Type="http://schemas.openxmlformats.org/officeDocument/2006/relationships/image" Target="../media/image292.emf"/><Relationship Id="rId116" Type="http://schemas.openxmlformats.org/officeDocument/2006/relationships/customXml" Target="../ink/ink1651.xml"/><Relationship Id="rId137" Type="http://schemas.openxmlformats.org/officeDocument/2006/relationships/image" Target="../media/image569.emf"/><Relationship Id="rId158" Type="http://schemas.openxmlformats.org/officeDocument/2006/relationships/customXml" Target="../ink/ink1672.xml"/><Relationship Id="rId20" Type="http://schemas.openxmlformats.org/officeDocument/2006/relationships/customXml" Target="../ink/ink1603.xml"/><Relationship Id="rId41" Type="http://schemas.openxmlformats.org/officeDocument/2006/relationships/image" Target="../media/image279.emf"/><Relationship Id="rId62" Type="http://schemas.openxmlformats.org/officeDocument/2006/relationships/customXml" Target="../ink/ink1624.xml"/><Relationship Id="rId83" Type="http://schemas.openxmlformats.org/officeDocument/2006/relationships/image" Target="../media/image300.emf"/><Relationship Id="rId88" Type="http://schemas.openxmlformats.org/officeDocument/2006/relationships/customXml" Target="../ink/ink1637.xml"/><Relationship Id="rId111" Type="http://schemas.openxmlformats.org/officeDocument/2006/relationships/image" Target="../media/image314.emf"/><Relationship Id="rId132" Type="http://schemas.openxmlformats.org/officeDocument/2006/relationships/customXml" Target="../ink/ink1659.xml"/><Relationship Id="rId153" Type="http://schemas.openxmlformats.org/officeDocument/2006/relationships/image" Target="../media/image577.emf"/><Relationship Id="rId174" Type="http://schemas.openxmlformats.org/officeDocument/2006/relationships/customXml" Target="../ink/ink1680.xml"/><Relationship Id="rId179" Type="http://schemas.openxmlformats.org/officeDocument/2006/relationships/image" Target="../media/image590.emf"/><Relationship Id="rId195" Type="http://schemas.openxmlformats.org/officeDocument/2006/relationships/image" Target="../media/image598.emf"/><Relationship Id="rId209" Type="http://schemas.openxmlformats.org/officeDocument/2006/relationships/image" Target="../media/image605.emf"/><Relationship Id="rId190" Type="http://schemas.openxmlformats.org/officeDocument/2006/relationships/customXml" Target="../ink/ink1688.xml"/><Relationship Id="rId204" Type="http://schemas.openxmlformats.org/officeDocument/2006/relationships/customXml" Target="../ink/ink1695.xml"/><Relationship Id="rId220" Type="http://schemas.openxmlformats.org/officeDocument/2006/relationships/customXml" Target="../ink/ink1703.xml"/><Relationship Id="rId15" Type="http://schemas.openxmlformats.org/officeDocument/2006/relationships/image" Target="../media/image266.emf"/><Relationship Id="rId36" Type="http://schemas.openxmlformats.org/officeDocument/2006/relationships/customXml" Target="../ink/ink1611.xml"/><Relationship Id="rId57" Type="http://schemas.openxmlformats.org/officeDocument/2006/relationships/image" Target="../media/image287.emf"/><Relationship Id="rId106" Type="http://schemas.openxmlformats.org/officeDocument/2006/relationships/customXml" Target="../ink/ink1646.xml"/><Relationship Id="rId127" Type="http://schemas.openxmlformats.org/officeDocument/2006/relationships/image" Target="../media/image564.emf"/><Relationship Id="rId10" Type="http://schemas.openxmlformats.org/officeDocument/2006/relationships/customXml" Target="../ink/ink1598.xml"/><Relationship Id="rId31" Type="http://schemas.openxmlformats.org/officeDocument/2006/relationships/image" Target="../media/image274.emf"/><Relationship Id="rId52" Type="http://schemas.openxmlformats.org/officeDocument/2006/relationships/customXml" Target="../ink/ink1619.xml"/><Relationship Id="rId73" Type="http://schemas.openxmlformats.org/officeDocument/2006/relationships/image" Target="../media/image295.emf"/><Relationship Id="rId78" Type="http://schemas.openxmlformats.org/officeDocument/2006/relationships/customXml" Target="../ink/ink1632.xml"/><Relationship Id="rId94" Type="http://schemas.openxmlformats.org/officeDocument/2006/relationships/customXml" Target="../ink/ink1640.xml"/><Relationship Id="rId99" Type="http://schemas.openxmlformats.org/officeDocument/2006/relationships/image" Target="../media/image308.emf"/><Relationship Id="rId101" Type="http://schemas.openxmlformats.org/officeDocument/2006/relationships/image" Target="../media/image309.emf"/><Relationship Id="rId122" Type="http://schemas.openxmlformats.org/officeDocument/2006/relationships/customXml" Target="../ink/ink1654.xml"/><Relationship Id="rId143" Type="http://schemas.openxmlformats.org/officeDocument/2006/relationships/image" Target="../media/image572.emf"/><Relationship Id="rId148" Type="http://schemas.openxmlformats.org/officeDocument/2006/relationships/customXml" Target="../ink/ink1667.xml"/><Relationship Id="rId164" Type="http://schemas.openxmlformats.org/officeDocument/2006/relationships/customXml" Target="../ink/ink1675.xml"/><Relationship Id="rId169" Type="http://schemas.openxmlformats.org/officeDocument/2006/relationships/image" Target="../media/image585.emf"/><Relationship Id="rId185" Type="http://schemas.openxmlformats.org/officeDocument/2006/relationships/image" Target="../media/image593.emf"/><Relationship Id="rId4" Type="http://schemas.openxmlformats.org/officeDocument/2006/relationships/customXml" Target="../ink/ink1595.xml"/><Relationship Id="rId9" Type="http://schemas.openxmlformats.org/officeDocument/2006/relationships/image" Target="../media/image263.emf"/><Relationship Id="rId180" Type="http://schemas.openxmlformats.org/officeDocument/2006/relationships/customXml" Target="../ink/ink1683.xml"/><Relationship Id="rId210" Type="http://schemas.openxmlformats.org/officeDocument/2006/relationships/customXml" Target="../ink/ink1698.xml"/><Relationship Id="rId215" Type="http://schemas.openxmlformats.org/officeDocument/2006/relationships/image" Target="../media/image608.emf"/><Relationship Id="rId26" Type="http://schemas.openxmlformats.org/officeDocument/2006/relationships/customXml" Target="../ink/ink1606.xml"/><Relationship Id="rId47" Type="http://schemas.openxmlformats.org/officeDocument/2006/relationships/image" Target="../media/image282.emf"/><Relationship Id="rId68" Type="http://schemas.openxmlformats.org/officeDocument/2006/relationships/customXml" Target="../ink/ink1627.xml"/><Relationship Id="rId89" Type="http://schemas.openxmlformats.org/officeDocument/2006/relationships/image" Target="../media/image303.emf"/><Relationship Id="rId112" Type="http://schemas.openxmlformats.org/officeDocument/2006/relationships/customXml" Target="../ink/ink1649.xml"/><Relationship Id="rId133" Type="http://schemas.openxmlformats.org/officeDocument/2006/relationships/image" Target="../media/image567.emf"/><Relationship Id="rId154" Type="http://schemas.openxmlformats.org/officeDocument/2006/relationships/customXml" Target="../ink/ink1670.xml"/><Relationship Id="rId175" Type="http://schemas.openxmlformats.org/officeDocument/2006/relationships/image" Target="../media/image588.emf"/><Relationship Id="rId196" Type="http://schemas.openxmlformats.org/officeDocument/2006/relationships/customXml" Target="../ink/ink1691.xml"/><Relationship Id="rId200" Type="http://schemas.openxmlformats.org/officeDocument/2006/relationships/customXml" Target="../ink/ink1693.xml"/><Relationship Id="rId16" Type="http://schemas.openxmlformats.org/officeDocument/2006/relationships/customXml" Target="../ink/ink1601.xml"/><Relationship Id="rId221" Type="http://schemas.openxmlformats.org/officeDocument/2006/relationships/image" Target="../media/image611.emf"/><Relationship Id="rId37" Type="http://schemas.openxmlformats.org/officeDocument/2006/relationships/image" Target="../media/image277.emf"/><Relationship Id="rId58" Type="http://schemas.openxmlformats.org/officeDocument/2006/relationships/customXml" Target="../ink/ink1622.xml"/><Relationship Id="rId79" Type="http://schemas.openxmlformats.org/officeDocument/2006/relationships/image" Target="../media/image298.emf"/><Relationship Id="rId102" Type="http://schemas.openxmlformats.org/officeDocument/2006/relationships/customXml" Target="../ink/ink1644.xml"/><Relationship Id="rId123" Type="http://schemas.openxmlformats.org/officeDocument/2006/relationships/image" Target="../media/image562.emf"/><Relationship Id="rId144" Type="http://schemas.openxmlformats.org/officeDocument/2006/relationships/customXml" Target="../ink/ink16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16.xml"/><Relationship Id="rId117" Type="http://schemas.openxmlformats.org/officeDocument/2006/relationships/image" Target="../media/image605.emf"/><Relationship Id="rId21" Type="http://schemas.openxmlformats.org/officeDocument/2006/relationships/image" Target="../media/image271.emf"/><Relationship Id="rId42" Type="http://schemas.openxmlformats.org/officeDocument/2006/relationships/customXml" Target="../ink/ink1724.xml"/><Relationship Id="rId47" Type="http://schemas.openxmlformats.org/officeDocument/2006/relationships/image" Target="../media/image284.emf"/><Relationship Id="rId63" Type="http://schemas.openxmlformats.org/officeDocument/2006/relationships/image" Target="../media/image292.emf"/><Relationship Id="rId68" Type="http://schemas.openxmlformats.org/officeDocument/2006/relationships/customXml" Target="../ink/ink1737.xml"/><Relationship Id="rId84" Type="http://schemas.openxmlformats.org/officeDocument/2006/relationships/customXml" Target="../ink/ink1745.xml"/><Relationship Id="rId89" Type="http://schemas.openxmlformats.org/officeDocument/2006/relationships/image" Target="../media/image305.emf"/><Relationship Id="rId112" Type="http://schemas.openxmlformats.org/officeDocument/2006/relationships/customXml" Target="../ink/ink1759.xml"/><Relationship Id="rId16" Type="http://schemas.openxmlformats.org/officeDocument/2006/relationships/customXml" Target="../ink/ink1711.xml"/><Relationship Id="rId107" Type="http://schemas.openxmlformats.org/officeDocument/2006/relationships/image" Target="../media/image314.emf"/><Relationship Id="rId11" Type="http://schemas.openxmlformats.org/officeDocument/2006/relationships/image" Target="../media/image266.emf"/><Relationship Id="rId32" Type="http://schemas.openxmlformats.org/officeDocument/2006/relationships/customXml" Target="../ink/ink1719.xml"/><Relationship Id="rId37" Type="http://schemas.openxmlformats.org/officeDocument/2006/relationships/image" Target="../media/image279.emf"/><Relationship Id="rId53" Type="http://schemas.openxmlformats.org/officeDocument/2006/relationships/image" Target="../media/image287.emf"/><Relationship Id="rId58" Type="http://schemas.openxmlformats.org/officeDocument/2006/relationships/customXml" Target="../ink/ink1732.xml"/><Relationship Id="rId74" Type="http://schemas.openxmlformats.org/officeDocument/2006/relationships/customXml" Target="../ink/ink1740.xml"/><Relationship Id="rId79" Type="http://schemas.openxmlformats.org/officeDocument/2006/relationships/image" Target="../media/image300.emf"/><Relationship Id="rId102" Type="http://schemas.openxmlformats.org/officeDocument/2006/relationships/customXml" Target="../ink/ink1754.xml"/><Relationship Id="rId123" Type="http://schemas.openxmlformats.org/officeDocument/2006/relationships/image" Target="../media/image608.emf"/><Relationship Id="rId128" Type="http://schemas.openxmlformats.org/officeDocument/2006/relationships/customXml" Target="../ink/ink1767.xml"/><Relationship Id="rId5" Type="http://schemas.openxmlformats.org/officeDocument/2006/relationships/image" Target="../media/image263.emf"/><Relationship Id="rId90" Type="http://schemas.openxmlformats.org/officeDocument/2006/relationships/customXml" Target="../ink/ink1748.xml"/><Relationship Id="rId95" Type="http://schemas.openxmlformats.org/officeDocument/2006/relationships/image" Target="../media/image308.emf"/><Relationship Id="rId19" Type="http://schemas.openxmlformats.org/officeDocument/2006/relationships/image" Target="../media/image270.emf"/><Relationship Id="rId14" Type="http://schemas.openxmlformats.org/officeDocument/2006/relationships/customXml" Target="../ink/ink1710.xml"/><Relationship Id="rId22" Type="http://schemas.openxmlformats.org/officeDocument/2006/relationships/customXml" Target="../ink/ink1714.xml"/><Relationship Id="rId27" Type="http://schemas.openxmlformats.org/officeDocument/2006/relationships/image" Target="../media/image274.emf"/><Relationship Id="rId30" Type="http://schemas.openxmlformats.org/officeDocument/2006/relationships/customXml" Target="../ink/ink1718.xml"/><Relationship Id="rId35" Type="http://schemas.openxmlformats.org/officeDocument/2006/relationships/image" Target="../media/image278.emf"/><Relationship Id="rId43" Type="http://schemas.openxmlformats.org/officeDocument/2006/relationships/image" Target="../media/image282.emf"/><Relationship Id="rId48" Type="http://schemas.openxmlformats.org/officeDocument/2006/relationships/customXml" Target="../ink/ink1727.xml"/><Relationship Id="rId56" Type="http://schemas.openxmlformats.org/officeDocument/2006/relationships/customXml" Target="../ink/ink1731.xml"/><Relationship Id="rId64" Type="http://schemas.openxmlformats.org/officeDocument/2006/relationships/customXml" Target="../ink/ink1735.xml"/><Relationship Id="rId69" Type="http://schemas.openxmlformats.org/officeDocument/2006/relationships/image" Target="../media/image295.emf"/><Relationship Id="rId77" Type="http://schemas.openxmlformats.org/officeDocument/2006/relationships/image" Target="../media/image299.emf"/><Relationship Id="rId100" Type="http://schemas.openxmlformats.org/officeDocument/2006/relationships/customXml" Target="../ink/ink1753.xml"/><Relationship Id="rId105" Type="http://schemas.openxmlformats.org/officeDocument/2006/relationships/image" Target="../media/image313.emf"/><Relationship Id="rId113" Type="http://schemas.openxmlformats.org/officeDocument/2006/relationships/image" Target="../media/image603.emf"/><Relationship Id="rId118" Type="http://schemas.openxmlformats.org/officeDocument/2006/relationships/customXml" Target="../ink/ink1762.xml"/><Relationship Id="rId126" Type="http://schemas.openxmlformats.org/officeDocument/2006/relationships/customXml" Target="../ink/ink1766.xml"/><Relationship Id="rId8" Type="http://schemas.openxmlformats.org/officeDocument/2006/relationships/customXml" Target="../ink/ink1707.xml"/><Relationship Id="rId51" Type="http://schemas.openxmlformats.org/officeDocument/2006/relationships/image" Target="../media/image286.emf"/><Relationship Id="rId72" Type="http://schemas.openxmlformats.org/officeDocument/2006/relationships/customXml" Target="../ink/ink1739.xml"/><Relationship Id="rId80" Type="http://schemas.openxmlformats.org/officeDocument/2006/relationships/customXml" Target="../ink/ink1743.xml"/><Relationship Id="rId85" Type="http://schemas.openxmlformats.org/officeDocument/2006/relationships/image" Target="../media/image303.emf"/><Relationship Id="rId93" Type="http://schemas.openxmlformats.org/officeDocument/2006/relationships/image" Target="../media/image3070.emf"/><Relationship Id="rId98" Type="http://schemas.openxmlformats.org/officeDocument/2006/relationships/customXml" Target="../ink/ink1752.xml"/><Relationship Id="rId121" Type="http://schemas.openxmlformats.org/officeDocument/2006/relationships/image" Target="../media/image607.emf"/><Relationship Id="rId3" Type="http://schemas.openxmlformats.org/officeDocument/2006/relationships/image" Target="../media/image262.emf"/><Relationship Id="rId12" Type="http://schemas.openxmlformats.org/officeDocument/2006/relationships/customXml" Target="../ink/ink1709.xml"/><Relationship Id="rId17" Type="http://schemas.openxmlformats.org/officeDocument/2006/relationships/image" Target="../media/image269.emf"/><Relationship Id="rId25" Type="http://schemas.openxmlformats.org/officeDocument/2006/relationships/image" Target="../media/image273.emf"/><Relationship Id="rId33" Type="http://schemas.openxmlformats.org/officeDocument/2006/relationships/image" Target="../media/image277.emf"/><Relationship Id="rId38" Type="http://schemas.openxmlformats.org/officeDocument/2006/relationships/customXml" Target="../ink/ink1722.xml"/><Relationship Id="rId46" Type="http://schemas.openxmlformats.org/officeDocument/2006/relationships/customXml" Target="../ink/ink1726.xml"/><Relationship Id="rId59" Type="http://schemas.openxmlformats.org/officeDocument/2006/relationships/image" Target="../media/image290.emf"/><Relationship Id="rId67" Type="http://schemas.openxmlformats.org/officeDocument/2006/relationships/image" Target="../media/image294.emf"/><Relationship Id="rId103" Type="http://schemas.openxmlformats.org/officeDocument/2006/relationships/image" Target="../media/image312.emf"/><Relationship Id="rId108" Type="http://schemas.openxmlformats.org/officeDocument/2006/relationships/customXml" Target="../ink/ink1757.xml"/><Relationship Id="rId116" Type="http://schemas.openxmlformats.org/officeDocument/2006/relationships/customXml" Target="../ink/ink1761.xml"/><Relationship Id="rId124" Type="http://schemas.openxmlformats.org/officeDocument/2006/relationships/customXml" Target="../ink/ink1765.xml"/><Relationship Id="rId129" Type="http://schemas.openxmlformats.org/officeDocument/2006/relationships/image" Target="../media/image611.emf"/><Relationship Id="rId20" Type="http://schemas.openxmlformats.org/officeDocument/2006/relationships/customXml" Target="../ink/ink1713.xml"/><Relationship Id="rId41" Type="http://schemas.openxmlformats.org/officeDocument/2006/relationships/image" Target="../media/image281.emf"/><Relationship Id="rId54" Type="http://schemas.openxmlformats.org/officeDocument/2006/relationships/customXml" Target="../ink/ink1730.xml"/><Relationship Id="rId62" Type="http://schemas.openxmlformats.org/officeDocument/2006/relationships/customXml" Target="../ink/ink1734.xml"/><Relationship Id="rId70" Type="http://schemas.openxmlformats.org/officeDocument/2006/relationships/customXml" Target="../ink/ink1738.xml"/><Relationship Id="rId75" Type="http://schemas.openxmlformats.org/officeDocument/2006/relationships/image" Target="../media/image298.emf"/><Relationship Id="rId83" Type="http://schemas.openxmlformats.org/officeDocument/2006/relationships/image" Target="../media/image302.emf"/><Relationship Id="rId88" Type="http://schemas.openxmlformats.org/officeDocument/2006/relationships/customXml" Target="../ink/ink1747.xml"/><Relationship Id="rId91" Type="http://schemas.openxmlformats.org/officeDocument/2006/relationships/image" Target="../media/image3060.emf"/><Relationship Id="rId96" Type="http://schemas.openxmlformats.org/officeDocument/2006/relationships/customXml" Target="../ink/ink1751.xml"/><Relationship Id="rId111" Type="http://schemas.openxmlformats.org/officeDocument/2006/relationships/image" Target="../media/image60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06.xml"/><Relationship Id="rId15" Type="http://schemas.openxmlformats.org/officeDocument/2006/relationships/image" Target="../media/image268.emf"/><Relationship Id="rId23" Type="http://schemas.openxmlformats.org/officeDocument/2006/relationships/image" Target="../media/image272.emf"/><Relationship Id="rId28" Type="http://schemas.openxmlformats.org/officeDocument/2006/relationships/customXml" Target="../ink/ink1717.xml"/><Relationship Id="rId36" Type="http://schemas.openxmlformats.org/officeDocument/2006/relationships/customXml" Target="../ink/ink1721.xml"/><Relationship Id="rId49" Type="http://schemas.openxmlformats.org/officeDocument/2006/relationships/image" Target="../media/image285.emf"/><Relationship Id="rId57" Type="http://schemas.openxmlformats.org/officeDocument/2006/relationships/image" Target="../media/image289.emf"/><Relationship Id="rId106" Type="http://schemas.openxmlformats.org/officeDocument/2006/relationships/customXml" Target="../ink/ink1756.xml"/><Relationship Id="rId114" Type="http://schemas.openxmlformats.org/officeDocument/2006/relationships/customXml" Target="../ink/ink1760.xml"/><Relationship Id="rId119" Type="http://schemas.openxmlformats.org/officeDocument/2006/relationships/image" Target="../media/image606.emf"/><Relationship Id="rId127" Type="http://schemas.openxmlformats.org/officeDocument/2006/relationships/image" Target="../media/image610.emf"/><Relationship Id="rId10" Type="http://schemas.openxmlformats.org/officeDocument/2006/relationships/customXml" Target="../ink/ink1708.xml"/><Relationship Id="rId31" Type="http://schemas.openxmlformats.org/officeDocument/2006/relationships/image" Target="../media/image276.emf"/><Relationship Id="rId44" Type="http://schemas.openxmlformats.org/officeDocument/2006/relationships/customXml" Target="../ink/ink1725.xml"/><Relationship Id="rId52" Type="http://schemas.openxmlformats.org/officeDocument/2006/relationships/customXml" Target="../ink/ink1729.xml"/><Relationship Id="rId60" Type="http://schemas.openxmlformats.org/officeDocument/2006/relationships/customXml" Target="../ink/ink1733.xml"/><Relationship Id="rId65" Type="http://schemas.openxmlformats.org/officeDocument/2006/relationships/image" Target="../media/image293.emf"/><Relationship Id="rId73" Type="http://schemas.openxmlformats.org/officeDocument/2006/relationships/image" Target="../media/image297.emf"/><Relationship Id="rId78" Type="http://schemas.openxmlformats.org/officeDocument/2006/relationships/customXml" Target="../ink/ink1742.xml"/><Relationship Id="rId81" Type="http://schemas.openxmlformats.org/officeDocument/2006/relationships/image" Target="../media/image301.emf"/><Relationship Id="rId86" Type="http://schemas.openxmlformats.org/officeDocument/2006/relationships/customXml" Target="../ink/ink1746.xml"/><Relationship Id="rId94" Type="http://schemas.openxmlformats.org/officeDocument/2006/relationships/customXml" Target="../ink/ink1750.xml"/><Relationship Id="rId99" Type="http://schemas.openxmlformats.org/officeDocument/2006/relationships/image" Target="../media/image310.emf"/><Relationship Id="rId101" Type="http://schemas.openxmlformats.org/officeDocument/2006/relationships/image" Target="../media/image311.emf"/><Relationship Id="rId122" Type="http://schemas.openxmlformats.org/officeDocument/2006/relationships/customXml" Target="../ink/ink1764.xml"/><Relationship Id="rId4" Type="http://schemas.openxmlformats.org/officeDocument/2006/relationships/customXml" Target="../ink/ink1705.xml"/><Relationship Id="rId9" Type="http://schemas.openxmlformats.org/officeDocument/2006/relationships/image" Target="../media/image265.emf"/><Relationship Id="rId13" Type="http://schemas.openxmlformats.org/officeDocument/2006/relationships/image" Target="../media/image267.emf"/><Relationship Id="rId18" Type="http://schemas.openxmlformats.org/officeDocument/2006/relationships/customXml" Target="../ink/ink1712.xml"/><Relationship Id="rId39" Type="http://schemas.openxmlformats.org/officeDocument/2006/relationships/image" Target="../media/image280.emf"/><Relationship Id="rId109" Type="http://schemas.openxmlformats.org/officeDocument/2006/relationships/image" Target="../media/image601.emf"/><Relationship Id="rId34" Type="http://schemas.openxmlformats.org/officeDocument/2006/relationships/customXml" Target="../ink/ink1720.xml"/><Relationship Id="rId50" Type="http://schemas.openxmlformats.org/officeDocument/2006/relationships/customXml" Target="../ink/ink1728.xml"/><Relationship Id="rId55" Type="http://schemas.openxmlformats.org/officeDocument/2006/relationships/image" Target="../media/image288.emf"/><Relationship Id="rId76" Type="http://schemas.openxmlformats.org/officeDocument/2006/relationships/customXml" Target="../ink/ink1741.xml"/><Relationship Id="rId97" Type="http://schemas.openxmlformats.org/officeDocument/2006/relationships/image" Target="../media/image309.emf"/><Relationship Id="rId104" Type="http://schemas.openxmlformats.org/officeDocument/2006/relationships/customXml" Target="../ink/ink1755.xml"/><Relationship Id="rId120" Type="http://schemas.openxmlformats.org/officeDocument/2006/relationships/customXml" Target="../ink/ink1763.xml"/><Relationship Id="rId125" Type="http://schemas.openxmlformats.org/officeDocument/2006/relationships/image" Target="../media/image609.emf"/><Relationship Id="rId7" Type="http://schemas.openxmlformats.org/officeDocument/2006/relationships/image" Target="../media/image264.emf"/><Relationship Id="rId71" Type="http://schemas.openxmlformats.org/officeDocument/2006/relationships/image" Target="../media/image296.emf"/><Relationship Id="rId92" Type="http://schemas.openxmlformats.org/officeDocument/2006/relationships/customXml" Target="../ink/ink1749.xml"/><Relationship Id="rId2" Type="http://schemas.openxmlformats.org/officeDocument/2006/relationships/customXml" Target="../ink/ink1704.xml"/><Relationship Id="rId29" Type="http://schemas.openxmlformats.org/officeDocument/2006/relationships/image" Target="../media/image275.emf"/><Relationship Id="rId24" Type="http://schemas.openxmlformats.org/officeDocument/2006/relationships/customXml" Target="../ink/ink1715.xml"/><Relationship Id="rId40" Type="http://schemas.openxmlformats.org/officeDocument/2006/relationships/customXml" Target="../ink/ink1723.xml"/><Relationship Id="rId45" Type="http://schemas.openxmlformats.org/officeDocument/2006/relationships/image" Target="../media/image283.emf"/><Relationship Id="rId66" Type="http://schemas.openxmlformats.org/officeDocument/2006/relationships/customXml" Target="../ink/ink1736.xml"/><Relationship Id="rId87" Type="http://schemas.openxmlformats.org/officeDocument/2006/relationships/image" Target="../media/image304.emf"/><Relationship Id="rId110" Type="http://schemas.openxmlformats.org/officeDocument/2006/relationships/customXml" Target="../ink/ink1758.xml"/><Relationship Id="rId115" Type="http://schemas.openxmlformats.org/officeDocument/2006/relationships/image" Target="../media/image604.emf"/><Relationship Id="rId61" Type="http://schemas.openxmlformats.org/officeDocument/2006/relationships/image" Target="../media/image291.emf"/><Relationship Id="rId82" Type="http://schemas.openxmlformats.org/officeDocument/2006/relationships/customXml" Target="../ink/ink17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1.emf"/><Relationship Id="rId18" Type="http://schemas.openxmlformats.org/officeDocument/2006/relationships/customXml" Target="../ink/ink1771.xml"/><Relationship Id="rId26" Type="http://schemas.openxmlformats.org/officeDocument/2006/relationships/image" Target="../media/image628.emf"/><Relationship Id="rId39" Type="http://schemas.openxmlformats.org/officeDocument/2006/relationships/customXml" Target="../ink/ink1781.xml"/><Relationship Id="rId21" Type="http://schemas.openxmlformats.org/officeDocument/2006/relationships/image" Target="../media/image625.emf"/><Relationship Id="rId34" Type="http://schemas.openxmlformats.org/officeDocument/2006/relationships/image" Target="../media/image632.emf"/><Relationship Id="rId42" Type="http://schemas.openxmlformats.org/officeDocument/2006/relationships/image" Target="../media/image617.emf"/><Relationship Id="rId12" Type="http://schemas.openxmlformats.org/officeDocument/2006/relationships/customXml" Target="../ink/ink1769.xml"/><Relationship Id="rId17" Type="http://schemas.openxmlformats.org/officeDocument/2006/relationships/image" Target="../media/image623.emf"/><Relationship Id="rId25" Type="http://schemas.openxmlformats.org/officeDocument/2006/relationships/customXml" Target="../ink/ink1774.xml"/><Relationship Id="rId33" Type="http://schemas.openxmlformats.org/officeDocument/2006/relationships/customXml" Target="../ink/ink1778.xml"/><Relationship Id="rId38" Type="http://schemas.openxmlformats.org/officeDocument/2006/relationships/image" Target="../media/image615.emf"/><Relationship Id="rId2" Type="http://schemas.openxmlformats.org/officeDocument/2006/relationships/customXml" Target="../ink/ink1768.xml"/><Relationship Id="rId20" Type="http://schemas.openxmlformats.org/officeDocument/2006/relationships/customXml" Target="../ink/ink1772.xml"/><Relationship Id="rId29" Type="http://schemas.openxmlformats.org/officeDocument/2006/relationships/customXml" Target="../ink/ink1776.xml"/><Relationship Id="rId41" Type="http://schemas.openxmlformats.org/officeDocument/2006/relationships/customXml" Target="../ink/ink178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20.emf"/><Relationship Id="rId24" Type="http://schemas.openxmlformats.org/officeDocument/2006/relationships/image" Target="../media/image627.emf"/><Relationship Id="rId32" Type="http://schemas.openxmlformats.org/officeDocument/2006/relationships/image" Target="../media/image631.emf"/><Relationship Id="rId37" Type="http://schemas.openxmlformats.org/officeDocument/2006/relationships/customXml" Target="../ink/ink1780.xml"/><Relationship Id="rId40" Type="http://schemas.openxmlformats.org/officeDocument/2006/relationships/image" Target="../media/image616.emf"/><Relationship Id="rId23" Type="http://schemas.openxmlformats.org/officeDocument/2006/relationships/customXml" Target="../ink/ink1773.xml"/><Relationship Id="rId28" Type="http://schemas.openxmlformats.org/officeDocument/2006/relationships/image" Target="../media/image629.emf"/><Relationship Id="rId36" Type="http://schemas.openxmlformats.org/officeDocument/2006/relationships/image" Target="../media/image612.emf"/><Relationship Id="rId19" Type="http://schemas.openxmlformats.org/officeDocument/2006/relationships/image" Target="../media/image624.emf"/><Relationship Id="rId31" Type="http://schemas.openxmlformats.org/officeDocument/2006/relationships/customXml" Target="../ink/ink1777.xml"/><Relationship Id="rId44" Type="http://schemas.openxmlformats.org/officeDocument/2006/relationships/image" Target="../media/image619.emf"/><Relationship Id="rId14" Type="http://schemas.openxmlformats.org/officeDocument/2006/relationships/customXml" Target="../ink/ink1770.xml"/><Relationship Id="rId22" Type="http://schemas.openxmlformats.org/officeDocument/2006/relationships/image" Target="../media/image317.png"/><Relationship Id="rId27" Type="http://schemas.openxmlformats.org/officeDocument/2006/relationships/customXml" Target="../ink/ink1775.xml"/><Relationship Id="rId30" Type="http://schemas.openxmlformats.org/officeDocument/2006/relationships/image" Target="../media/image630.emf"/><Relationship Id="rId35" Type="http://schemas.openxmlformats.org/officeDocument/2006/relationships/customXml" Target="../ink/ink1779.xml"/><Relationship Id="rId43" Type="http://schemas.openxmlformats.org/officeDocument/2006/relationships/customXml" Target="../ink/ink1783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40.xml"/><Relationship Id="rId21" Type="http://schemas.openxmlformats.org/officeDocument/2006/relationships/customXml" Target="../ink/ink1792.xml"/><Relationship Id="rId42" Type="http://schemas.openxmlformats.org/officeDocument/2006/relationships/image" Target="../media/image644.emf"/><Relationship Id="rId63" Type="http://schemas.openxmlformats.org/officeDocument/2006/relationships/customXml" Target="../ink/ink1813.xml"/><Relationship Id="rId84" Type="http://schemas.openxmlformats.org/officeDocument/2006/relationships/image" Target="../media/image665.emf"/><Relationship Id="rId138" Type="http://schemas.openxmlformats.org/officeDocument/2006/relationships/image" Target="../media/image692.emf"/><Relationship Id="rId159" Type="http://schemas.openxmlformats.org/officeDocument/2006/relationships/customXml" Target="../ink/ink1861.xml"/><Relationship Id="rId170" Type="http://schemas.openxmlformats.org/officeDocument/2006/relationships/image" Target="../media/image708.emf"/><Relationship Id="rId191" Type="http://schemas.openxmlformats.org/officeDocument/2006/relationships/customXml" Target="../ink/ink1877.xml"/><Relationship Id="rId205" Type="http://schemas.openxmlformats.org/officeDocument/2006/relationships/customXml" Target="../ink/ink1884.xml"/><Relationship Id="rId226" Type="http://schemas.openxmlformats.org/officeDocument/2006/relationships/image" Target="../media/image736.emf"/><Relationship Id="rId107" Type="http://schemas.openxmlformats.org/officeDocument/2006/relationships/customXml" Target="../ink/ink1835.xml"/><Relationship Id="rId11" Type="http://schemas.openxmlformats.org/officeDocument/2006/relationships/customXml" Target="../ink/ink1788.xml"/><Relationship Id="rId32" Type="http://schemas.openxmlformats.org/officeDocument/2006/relationships/image" Target="../media/image639.emf"/><Relationship Id="rId53" Type="http://schemas.openxmlformats.org/officeDocument/2006/relationships/customXml" Target="../ink/ink1808.xml"/><Relationship Id="rId74" Type="http://schemas.openxmlformats.org/officeDocument/2006/relationships/image" Target="../media/image660.emf"/><Relationship Id="rId128" Type="http://schemas.openxmlformats.org/officeDocument/2006/relationships/image" Target="../media/image687.emf"/><Relationship Id="rId149" Type="http://schemas.openxmlformats.org/officeDocument/2006/relationships/customXml" Target="../ink/ink1856.xml"/><Relationship Id="rId5" Type="http://schemas.openxmlformats.org/officeDocument/2006/relationships/customXml" Target="../ink/ink1785.xml"/><Relationship Id="rId95" Type="http://schemas.openxmlformats.org/officeDocument/2006/relationships/customXml" Target="../ink/ink1829.xml"/><Relationship Id="rId160" Type="http://schemas.openxmlformats.org/officeDocument/2006/relationships/image" Target="../media/image703.emf"/><Relationship Id="rId181" Type="http://schemas.openxmlformats.org/officeDocument/2006/relationships/customXml" Target="../ink/ink1872.xml"/><Relationship Id="rId216" Type="http://schemas.openxmlformats.org/officeDocument/2006/relationships/image" Target="../media/image731.emf"/><Relationship Id="rId22" Type="http://schemas.openxmlformats.org/officeDocument/2006/relationships/image" Target="../media/image488.emf"/><Relationship Id="rId27" Type="http://schemas.openxmlformats.org/officeDocument/2006/relationships/customXml" Target="../ink/ink1795.xml"/><Relationship Id="rId43" Type="http://schemas.openxmlformats.org/officeDocument/2006/relationships/customXml" Target="../ink/ink1803.xml"/><Relationship Id="rId48" Type="http://schemas.openxmlformats.org/officeDocument/2006/relationships/image" Target="../media/image647.emf"/><Relationship Id="rId64" Type="http://schemas.openxmlformats.org/officeDocument/2006/relationships/image" Target="../media/image655.emf"/><Relationship Id="rId69" Type="http://schemas.openxmlformats.org/officeDocument/2006/relationships/customXml" Target="../ink/ink1816.xml"/><Relationship Id="rId113" Type="http://schemas.openxmlformats.org/officeDocument/2006/relationships/customXml" Target="../ink/ink1838.xml"/><Relationship Id="rId118" Type="http://schemas.openxmlformats.org/officeDocument/2006/relationships/image" Target="../media/image682.emf"/><Relationship Id="rId134" Type="http://schemas.openxmlformats.org/officeDocument/2006/relationships/image" Target="../media/image690.emf"/><Relationship Id="rId139" Type="http://schemas.openxmlformats.org/officeDocument/2006/relationships/customXml" Target="../ink/ink1851.xml"/><Relationship Id="rId80" Type="http://schemas.openxmlformats.org/officeDocument/2006/relationships/image" Target="../media/image663.emf"/><Relationship Id="rId85" Type="http://schemas.openxmlformats.org/officeDocument/2006/relationships/customXml" Target="../ink/ink1824.xml"/><Relationship Id="rId150" Type="http://schemas.openxmlformats.org/officeDocument/2006/relationships/image" Target="../media/image698.emf"/><Relationship Id="rId155" Type="http://schemas.openxmlformats.org/officeDocument/2006/relationships/customXml" Target="../ink/ink1859.xml"/><Relationship Id="rId171" Type="http://schemas.openxmlformats.org/officeDocument/2006/relationships/customXml" Target="../ink/ink1867.xml"/><Relationship Id="rId176" Type="http://schemas.openxmlformats.org/officeDocument/2006/relationships/image" Target="../media/image711.emf"/><Relationship Id="rId192" Type="http://schemas.openxmlformats.org/officeDocument/2006/relationships/image" Target="../media/image719.emf"/><Relationship Id="rId197" Type="http://schemas.openxmlformats.org/officeDocument/2006/relationships/customXml" Target="../ink/ink1880.xml"/><Relationship Id="rId206" Type="http://schemas.openxmlformats.org/officeDocument/2006/relationships/image" Target="../media/image726.emf"/><Relationship Id="rId227" Type="http://schemas.openxmlformats.org/officeDocument/2006/relationships/customXml" Target="../ink/ink1895.xml"/><Relationship Id="rId201" Type="http://schemas.openxmlformats.org/officeDocument/2006/relationships/customXml" Target="../ink/ink1882.xml"/><Relationship Id="rId222" Type="http://schemas.openxmlformats.org/officeDocument/2006/relationships/image" Target="../media/image734.emf"/><Relationship Id="rId12" Type="http://schemas.openxmlformats.org/officeDocument/2006/relationships/image" Target="../media/image631.emf"/><Relationship Id="rId33" Type="http://schemas.openxmlformats.org/officeDocument/2006/relationships/customXml" Target="../ink/ink1798.xml"/><Relationship Id="rId38" Type="http://schemas.openxmlformats.org/officeDocument/2006/relationships/image" Target="../media/image642.emf"/><Relationship Id="rId59" Type="http://schemas.openxmlformats.org/officeDocument/2006/relationships/customXml" Target="../ink/ink1811.xml"/><Relationship Id="rId103" Type="http://schemas.openxmlformats.org/officeDocument/2006/relationships/customXml" Target="../ink/ink1833.xml"/><Relationship Id="rId108" Type="http://schemas.openxmlformats.org/officeDocument/2006/relationships/image" Target="../media/image677.emf"/><Relationship Id="rId124" Type="http://schemas.openxmlformats.org/officeDocument/2006/relationships/image" Target="../media/image685.emf"/><Relationship Id="rId129" Type="http://schemas.openxmlformats.org/officeDocument/2006/relationships/customXml" Target="../ink/ink1846.xml"/><Relationship Id="rId54" Type="http://schemas.openxmlformats.org/officeDocument/2006/relationships/image" Target="../media/image650.emf"/><Relationship Id="rId70" Type="http://schemas.openxmlformats.org/officeDocument/2006/relationships/image" Target="../media/image658.emf"/><Relationship Id="rId75" Type="http://schemas.openxmlformats.org/officeDocument/2006/relationships/customXml" Target="../ink/ink1819.xml"/><Relationship Id="rId91" Type="http://schemas.openxmlformats.org/officeDocument/2006/relationships/customXml" Target="../ink/ink1827.xml"/><Relationship Id="rId96" Type="http://schemas.openxmlformats.org/officeDocument/2006/relationships/image" Target="../media/image671.emf"/><Relationship Id="rId140" Type="http://schemas.openxmlformats.org/officeDocument/2006/relationships/image" Target="../media/image693.emf"/><Relationship Id="rId145" Type="http://schemas.openxmlformats.org/officeDocument/2006/relationships/customXml" Target="../ink/ink1854.xml"/><Relationship Id="rId161" Type="http://schemas.openxmlformats.org/officeDocument/2006/relationships/customXml" Target="../ink/ink1862.xml"/><Relationship Id="rId166" Type="http://schemas.openxmlformats.org/officeDocument/2006/relationships/image" Target="../media/image706.emf"/><Relationship Id="rId182" Type="http://schemas.openxmlformats.org/officeDocument/2006/relationships/image" Target="../media/image714.emf"/><Relationship Id="rId187" Type="http://schemas.openxmlformats.org/officeDocument/2006/relationships/customXml" Target="../ink/ink1875.xml"/><Relationship Id="rId217" Type="http://schemas.openxmlformats.org/officeDocument/2006/relationships/customXml" Target="../ink/ink18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emf"/><Relationship Id="rId212" Type="http://schemas.openxmlformats.org/officeDocument/2006/relationships/image" Target="../media/image729.emf"/><Relationship Id="rId233" Type="http://schemas.openxmlformats.org/officeDocument/2006/relationships/customXml" Target="../ink/ink1898.xml"/><Relationship Id="rId23" Type="http://schemas.openxmlformats.org/officeDocument/2006/relationships/customXml" Target="../ink/ink1793.xml"/><Relationship Id="rId28" Type="http://schemas.openxmlformats.org/officeDocument/2006/relationships/image" Target="../media/image637.emf"/><Relationship Id="rId49" Type="http://schemas.openxmlformats.org/officeDocument/2006/relationships/customXml" Target="../ink/ink1806.xml"/><Relationship Id="rId114" Type="http://schemas.openxmlformats.org/officeDocument/2006/relationships/image" Target="../media/image680.emf"/><Relationship Id="rId119" Type="http://schemas.openxmlformats.org/officeDocument/2006/relationships/customXml" Target="../ink/ink1841.xml"/><Relationship Id="rId44" Type="http://schemas.openxmlformats.org/officeDocument/2006/relationships/image" Target="../media/image645.emf"/><Relationship Id="rId60" Type="http://schemas.openxmlformats.org/officeDocument/2006/relationships/image" Target="../media/image653.emf"/><Relationship Id="rId65" Type="http://schemas.openxmlformats.org/officeDocument/2006/relationships/customXml" Target="../ink/ink1814.xml"/><Relationship Id="rId81" Type="http://schemas.openxmlformats.org/officeDocument/2006/relationships/customXml" Target="../ink/ink1822.xml"/><Relationship Id="rId86" Type="http://schemas.openxmlformats.org/officeDocument/2006/relationships/image" Target="../media/image666.emf"/><Relationship Id="rId130" Type="http://schemas.openxmlformats.org/officeDocument/2006/relationships/image" Target="../media/image688.emf"/><Relationship Id="rId135" Type="http://schemas.openxmlformats.org/officeDocument/2006/relationships/customXml" Target="../ink/ink1849.xml"/><Relationship Id="rId151" Type="http://schemas.openxmlformats.org/officeDocument/2006/relationships/customXml" Target="../ink/ink1857.xml"/><Relationship Id="rId156" Type="http://schemas.openxmlformats.org/officeDocument/2006/relationships/image" Target="../media/image701.emf"/><Relationship Id="rId177" Type="http://schemas.openxmlformats.org/officeDocument/2006/relationships/customXml" Target="../ink/ink1870.xml"/><Relationship Id="rId198" Type="http://schemas.openxmlformats.org/officeDocument/2006/relationships/image" Target="../media/image722.emf"/><Relationship Id="rId172" Type="http://schemas.openxmlformats.org/officeDocument/2006/relationships/image" Target="../media/image709.emf"/><Relationship Id="rId193" Type="http://schemas.openxmlformats.org/officeDocument/2006/relationships/customXml" Target="../ink/ink1878.xml"/><Relationship Id="rId202" Type="http://schemas.openxmlformats.org/officeDocument/2006/relationships/image" Target="../media/image724.emf"/><Relationship Id="rId207" Type="http://schemas.openxmlformats.org/officeDocument/2006/relationships/customXml" Target="../ink/ink1885.xml"/><Relationship Id="rId223" Type="http://schemas.openxmlformats.org/officeDocument/2006/relationships/customXml" Target="../ink/ink1893.xml"/><Relationship Id="rId228" Type="http://schemas.openxmlformats.org/officeDocument/2006/relationships/image" Target="../media/image737.emf"/><Relationship Id="rId13" Type="http://schemas.openxmlformats.org/officeDocument/2006/relationships/customXml" Target="../ink/ink1789.xml"/><Relationship Id="rId18" Type="http://schemas.openxmlformats.org/officeDocument/2006/relationships/image" Target="../media/image635.emf"/><Relationship Id="rId39" Type="http://schemas.openxmlformats.org/officeDocument/2006/relationships/customXml" Target="../ink/ink1801.xml"/><Relationship Id="rId109" Type="http://schemas.openxmlformats.org/officeDocument/2006/relationships/customXml" Target="../ink/ink1836.xml"/><Relationship Id="rId34" Type="http://schemas.openxmlformats.org/officeDocument/2006/relationships/image" Target="../media/image640.emf"/><Relationship Id="rId50" Type="http://schemas.openxmlformats.org/officeDocument/2006/relationships/image" Target="../media/image648.emf"/><Relationship Id="rId55" Type="http://schemas.openxmlformats.org/officeDocument/2006/relationships/customXml" Target="../ink/ink1809.xml"/><Relationship Id="rId76" Type="http://schemas.openxmlformats.org/officeDocument/2006/relationships/image" Target="../media/image661.emf"/><Relationship Id="rId97" Type="http://schemas.openxmlformats.org/officeDocument/2006/relationships/customXml" Target="../ink/ink1830.xml"/><Relationship Id="rId104" Type="http://schemas.openxmlformats.org/officeDocument/2006/relationships/image" Target="../media/image675.emf"/><Relationship Id="rId120" Type="http://schemas.openxmlformats.org/officeDocument/2006/relationships/image" Target="../media/image683.emf"/><Relationship Id="rId125" Type="http://schemas.openxmlformats.org/officeDocument/2006/relationships/customXml" Target="../ink/ink1844.xml"/><Relationship Id="rId141" Type="http://schemas.openxmlformats.org/officeDocument/2006/relationships/customXml" Target="../ink/ink1852.xml"/><Relationship Id="rId146" Type="http://schemas.openxmlformats.org/officeDocument/2006/relationships/image" Target="../media/image696.emf"/><Relationship Id="rId167" Type="http://schemas.openxmlformats.org/officeDocument/2006/relationships/customXml" Target="../ink/ink1865.xml"/><Relationship Id="rId188" Type="http://schemas.openxmlformats.org/officeDocument/2006/relationships/image" Target="../media/image717.emf"/><Relationship Id="rId7" Type="http://schemas.openxmlformats.org/officeDocument/2006/relationships/customXml" Target="../ink/ink1786.xml"/><Relationship Id="rId71" Type="http://schemas.openxmlformats.org/officeDocument/2006/relationships/customXml" Target="../ink/ink1817.xml"/><Relationship Id="rId92" Type="http://schemas.openxmlformats.org/officeDocument/2006/relationships/image" Target="../media/image669.emf"/><Relationship Id="rId162" Type="http://schemas.openxmlformats.org/officeDocument/2006/relationships/image" Target="../media/image704.emf"/><Relationship Id="rId183" Type="http://schemas.openxmlformats.org/officeDocument/2006/relationships/customXml" Target="../ink/ink1873.xml"/><Relationship Id="rId213" Type="http://schemas.openxmlformats.org/officeDocument/2006/relationships/customXml" Target="../ink/ink1888.xml"/><Relationship Id="rId218" Type="http://schemas.openxmlformats.org/officeDocument/2006/relationships/image" Target="../media/image732.emf"/><Relationship Id="rId234" Type="http://schemas.openxmlformats.org/officeDocument/2006/relationships/image" Target="../media/image626.emf"/><Relationship Id="rId2" Type="http://schemas.openxmlformats.org/officeDocument/2006/relationships/image" Target="../media/image317.png"/><Relationship Id="rId29" Type="http://schemas.openxmlformats.org/officeDocument/2006/relationships/customXml" Target="../ink/ink1796.xml"/><Relationship Id="rId24" Type="http://schemas.openxmlformats.org/officeDocument/2006/relationships/image" Target="../media/image421.emf"/><Relationship Id="rId40" Type="http://schemas.openxmlformats.org/officeDocument/2006/relationships/image" Target="../media/image643.emf"/><Relationship Id="rId45" Type="http://schemas.openxmlformats.org/officeDocument/2006/relationships/customXml" Target="../ink/ink1804.xml"/><Relationship Id="rId66" Type="http://schemas.openxmlformats.org/officeDocument/2006/relationships/image" Target="../media/image656.emf"/><Relationship Id="rId87" Type="http://schemas.openxmlformats.org/officeDocument/2006/relationships/customXml" Target="../ink/ink1825.xml"/><Relationship Id="rId110" Type="http://schemas.openxmlformats.org/officeDocument/2006/relationships/image" Target="../media/image678.emf"/><Relationship Id="rId115" Type="http://schemas.openxmlformats.org/officeDocument/2006/relationships/customXml" Target="../ink/ink1839.xml"/><Relationship Id="rId131" Type="http://schemas.openxmlformats.org/officeDocument/2006/relationships/customXml" Target="../ink/ink1847.xml"/><Relationship Id="rId136" Type="http://schemas.openxmlformats.org/officeDocument/2006/relationships/image" Target="../media/image691.emf"/><Relationship Id="rId157" Type="http://schemas.openxmlformats.org/officeDocument/2006/relationships/customXml" Target="../ink/ink1860.xml"/><Relationship Id="rId178" Type="http://schemas.openxmlformats.org/officeDocument/2006/relationships/image" Target="../media/image712.emf"/><Relationship Id="rId61" Type="http://schemas.openxmlformats.org/officeDocument/2006/relationships/customXml" Target="../ink/ink1812.xml"/><Relationship Id="rId82" Type="http://schemas.openxmlformats.org/officeDocument/2006/relationships/image" Target="../media/image664.emf"/><Relationship Id="rId152" Type="http://schemas.openxmlformats.org/officeDocument/2006/relationships/image" Target="../media/image699.emf"/><Relationship Id="rId173" Type="http://schemas.openxmlformats.org/officeDocument/2006/relationships/customXml" Target="../ink/ink1868.xml"/><Relationship Id="rId194" Type="http://schemas.openxmlformats.org/officeDocument/2006/relationships/image" Target="../media/image720.emf"/><Relationship Id="rId199" Type="http://schemas.openxmlformats.org/officeDocument/2006/relationships/customXml" Target="../ink/ink1881.xml"/><Relationship Id="rId203" Type="http://schemas.openxmlformats.org/officeDocument/2006/relationships/customXml" Target="../ink/ink1883.xml"/><Relationship Id="rId208" Type="http://schemas.openxmlformats.org/officeDocument/2006/relationships/image" Target="../media/image727.emf"/><Relationship Id="rId229" Type="http://schemas.openxmlformats.org/officeDocument/2006/relationships/customXml" Target="../ink/ink1896.xml"/><Relationship Id="rId19" Type="http://schemas.openxmlformats.org/officeDocument/2006/relationships/customXml" Target="../ink/ink1791.xml"/><Relationship Id="rId224" Type="http://schemas.openxmlformats.org/officeDocument/2006/relationships/image" Target="../media/image735.emf"/><Relationship Id="rId14" Type="http://schemas.openxmlformats.org/officeDocument/2006/relationships/image" Target="../media/image632.emf"/><Relationship Id="rId30" Type="http://schemas.openxmlformats.org/officeDocument/2006/relationships/image" Target="../media/image638.emf"/><Relationship Id="rId35" Type="http://schemas.openxmlformats.org/officeDocument/2006/relationships/customXml" Target="../ink/ink1799.xml"/><Relationship Id="rId56" Type="http://schemas.openxmlformats.org/officeDocument/2006/relationships/image" Target="../media/image651.emf"/><Relationship Id="rId77" Type="http://schemas.openxmlformats.org/officeDocument/2006/relationships/customXml" Target="../ink/ink1820.xml"/><Relationship Id="rId100" Type="http://schemas.openxmlformats.org/officeDocument/2006/relationships/image" Target="../media/image673.emf"/><Relationship Id="rId105" Type="http://schemas.openxmlformats.org/officeDocument/2006/relationships/customXml" Target="../ink/ink1834.xml"/><Relationship Id="rId126" Type="http://schemas.openxmlformats.org/officeDocument/2006/relationships/image" Target="../media/image686.emf"/><Relationship Id="rId147" Type="http://schemas.openxmlformats.org/officeDocument/2006/relationships/customXml" Target="../ink/ink1855.xml"/><Relationship Id="rId168" Type="http://schemas.openxmlformats.org/officeDocument/2006/relationships/image" Target="../media/image707.emf"/><Relationship Id="rId8" Type="http://schemas.openxmlformats.org/officeDocument/2006/relationships/image" Target="../media/image629.emf"/><Relationship Id="rId51" Type="http://schemas.openxmlformats.org/officeDocument/2006/relationships/customXml" Target="../ink/ink1807.xml"/><Relationship Id="rId72" Type="http://schemas.openxmlformats.org/officeDocument/2006/relationships/image" Target="../media/image659.emf"/><Relationship Id="rId93" Type="http://schemas.openxmlformats.org/officeDocument/2006/relationships/customXml" Target="../ink/ink1828.xml"/><Relationship Id="rId98" Type="http://schemas.openxmlformats.org/officeDocument/2006/relationships/image" Target="../media/image672.emf"/><Relationship Id="rId121" Type="http://schemas.openxmlformats.org/officeDocument/2006/relationships/customXml" Target="../ink/ink1842.xml"/><Relationship Id="rId142" Type="http://schemas.openxmlformats.org/officeDocument/2006/relationships/image" Target="../media/image694.emf"/><Relationship Id="rId163" Type="http://schemas.openxmlformats.org/officeDocument/2006/relationships/customXml" Target="../ink/ink1863.xml"/><Relationship Id="rId184" Type="http://schemas.openxmlformats.org/officeDocument/2006/relationships/image" Target="../media/image715.emf"/><Relationship Id="rId189" Type="http://schemas.openxmlformats.org/officeDocument/2006/relationships/customXml" Target="../ink/ink1876.xml"/><Relationship Id="rId219" Type="http://schemas.openxmlformats.org/officeDocument/2006/relationships/customXml" Target="../ink/ink1891.xml"/><Relationship Id="rId3" Type="http://schemas.openxmlformats.org/officeDocument/2006/relationships/customXml" Target="../ink/ink1784.xml"/><Relationship Id="rId214" Type="http://schemas.openxmlformats.org/officeDocument/2006/relationships/image" Target="../media/image730.emf"/><Relationship Id="rId230" Type="http://schemas.openxmlformats.org/officeDocument/2006/relationships/image" Target="../media/image738.emf"/><Relationship Id="rId235" Type="http://schemas.openxmlformats.org/officeDocument/2006/relationships/customXml" Target="../ink/ink1899.xml"/><Relationship Id="rId25" Type="http://schemas.openxmlformats.org/officeDocument/2006/relationships/customXml" Target="../ink/ink1794.xml"/><Relationship Id="rId46" Type="http://schemas.openxmlformats.org/officeDocument/2006/relationships/image" Target="../media/image646.emf"/><Relationship Id="rId67" Type="http://schemas.openxmlformats.org/officeDocument/2006/relationships/customXml" Target="../ink/ink1815.xml"/><Relationship Id="rId116" Type="http://schemas.openxmlformats.org/officeDocument/2006/relationships/image" Target="../media/image681.emf"/><Relationship Id="rId137" Type="http://schemas.openxmlformats.org/officeDocument/2006/relationships/customXml" Target="../ink/ink1850.xml"/><Relationship Id="rId158" Type="http://schemas.openxmlformats.org/officeDocument/2006/relationships/image" Target="../media/image702.emf"/><Relationship Id="rId20" Type="http://schemas.openxmlformats.org/officeDocument/2006/relationships/image" Target="../media/image2.emf"/><Relationship Id="rId41" Type="http://schemas.openxmlformats.org/officeDocument/2006/relationships/customXml" Target="../ink/ink1802.xml"/><Relationship Id="rId62" Type="http://schemas.openxmlformats.org/officeDocument/2006/relationships/image" Target="../media/image654.emf"/><Relationship Id="rId83" Type="http://schemas.openxmlformats.org/officeDocument/2006/relationships/customXml" Target="../ink/ink1823.xml"/><Relationship Id="rId88" Type="http://schemas.openxmlformats.org/officeDocument/2006/relationships/image" Target="../media/image667.emf"/><Relationship Id="rId111" Type="http://schemas.openxmlformats.org/officeDocument/2006/relationships/customXml" Target="../ink/ink1837.xml"/><Relationship Id="rId132" Type="http://schemas.openxmlformats.org/officeDocument/2006/relationships/image" Target="../media/image689.emf"/><Relationship Id="rId153" Type="http://schemas.openxmlformats.org/officeDocument/2006/relationships/customXml" Target="../ink/ink1858.xml"/><Relationship Id="rId174" Type="http://schemas.openxmlformats.org/officeDocument/2006/relationships/image" Target="../media/image710.emf"/><Relationship Id="rId179" Type="http://schemas.openxmlformats.org/officeDocument/2006/relationships/customXml" Target="../ink/ink1871.xml"/><Relationship Id="rId195" Type="http://schemas.openxmlformats.org/officeDocument/2006/relationships/customXml" Target="../ink/ink1879.xml"/><Relationship Id="rId209" Type="http://schemas.openxmlformats.org/officeDocument/2006/relationships/customXml" Target="../ink/ink1886.xml"/><Relationship Id="rId190" Type="http://schemas.openxmlformats.org/officeDocument/2006/relationships/image" Target="../media/image718.emf"/><Relationship Id="rId204" Type="http://schemas.openxmlformats.org/officeDocument/2006/relationships/image" Target="../media/image725.emf"/><Relationship Id="rId220" Type="http://schemas.openxmlformats.org/officeDocument/2006/relationships/image" Target="../media/image733.emf"/><Relationship Id="rId225" Type="http://schemas.openxmlformats.org/officeDocument/2006/relationships/customXml" Target="../ink/ink1894.xml"/><Relationship Id="rId15" Type="http://schemas.openxmlformats.org/officeDocument/2006/relationships/customXml" Target="../ink/ink1790.xml"/><Relationship Id="rId36" Type="http://schemas.openxmlformats.org/officeDocument/2006/relationships/image" Target="../media/image641.emf"/><Relationship Id="rId57" Type="http://schemas.openxmlformats.org/officeDocument/2006/relationships/customXml" Target="../ink/ink1810.xml"/><Relationship Id="rId106" Type="http://schemas.openxmlformats.org/officeDocument/2006/relationships/image" Target="../media/image676.emf"/><Relationship Id="rId127" Type="http://schemas.openxmlformats.org/officeDocument/2006/relationships/customXml" Target="../ink/ink1845.xml"/><Relationship Id="rId10" Type="http://schemas.openxmlformats.org/officeDocument/2006/relationships/image" Target="../media/image630.emf"/><Relationship Id="rId31" Type="http://schemas.openxmlformats.org/officeDocument/2006/relationships/customXml" Target="../ink/ink1797.xml"/><Relationship Id="rId52" Type="http://schemas.openxmlformats.org/officeDocument/2006/relationships/image" Target="../media/image649.emf"/><Relationship Id="rId73" Type="http://schemas.openxmlformats.org/officeDocument/2006/relationships/customXml" Target="../ink/ink1818.xml"/><Relationship Id="rId78" Type="http://schemas.openxmlformats.org/officeDocument/2006/relationships/image" Target="../media/image662.emf"/><Relationship Id="rId94" Type="http://schemas.openxmlformats.org/officeDocument/2006/relationships/image" Target="../media/image670.emf"/><Relationship Id="rId99" Type="http://schemas.openxmlformats.org/officeDocument/2006/relationships/customXml" Target="../ink/ink1831.xml"/><Relationship Id="rId101" Type="http://schemas.openxmlformats.org/officeDocument/2006/relationships/customXml" Target="../ink/ink1832.xml"/><Relationship Id="rId122" Type="http://schemas.openxmlformats.org/officeDocument/2006/relationships/image" Target="../media/image684.emf"/><Relationship Id="rId143" Type="http://schemas.openxmlformats.org/officeDocument/2006/relationships/customXml" Target="../ink/ink1853.xml"/><Relationship Id="rId148" Type="http://schemas.openxmlformats.org/officeDocument/2006/relationships/image" Target="../media/image697.emf"/><Relationship Id="rId164" Type="http://schemas.openxmlformats.org/officeDocument/2006/relationships/image" Target="../media/image705.emf"/><Relationship Id="rId169" Type="http://schemas.openxmlformats.org/officeDocument/2006/relationships/customXml" Target="../ink/ink1866.xml"/><Relationship Id="rId185" Type="http://schemas.openxmlformats.org/officeDocument/2006/relationships/customXml" Target="../ink/ink1874.xml"/><Relationship Id="rId4" Type="http://schemas.openxmlformats.org/officeDocument/2006/relationships/image" Target="../media/image627.emf"/><Relationship Id="rId9" Type="http://schemas.openxmlformats.org/officeDocument/2006/relationships/customXml" Target="../ink/ink1787.xml"/><Relationship Id="rId180" Type="http://schemas.openxmlformats.org/officeDocument/2006/relationships/image" Target="../media/image713.emf"/><Relationship Id="rId210" Type="http://schemas.openxmlformats.org/officeDocument/2006/relationships/image" Target="../media/image728.emf"/><Relationship Id="rId215" Type="http://schemas.openxmlformats.org/officeDocument/2006/relationships/customXml" Target="../ink/ink1889.xml"/><Relationship Id="rId236" Type="http://schemas.openxmlformats.org/officeDocument/2006/relationships/image" Target="../media/image633.emf"/><Relationship Id="rId26" Type="http://schemas.openxmlformats.org/officeDocument/2006/relationships/image" Target="../media/image636.emf"/><Relationship Id="rId231" Type="http://schemas.openxmlformats.org/officeDocument/2006/relationships/customXml" Target="../ink/ink1897.xml"/><Relationship Id="rId47" Type="http://schemas.openxmlformats.org/officeDocument/2006/relationships/customXml" Target="../ink/ink1805.xml"/><Relationship Id="rId68" Type="http://schemas.openxmlformats.org/officeDocument/2006/relationships/image" Target="../media/image657.emf"/><Relationship Id="rId89" Type="http://schemas.openxmlformats.org/officeDocument/2006/relationships/customXml" Target="../ink/ink1826.xml"/><Relationship Id="rId112" Type="http://schemas.openxmlformats.org/officeDocument/2006/relationships/image" Target="../media/image679.emf"/><Relationship Id="rId133" Type="http://schemas.openxmlformats.org/officeDocument/2006/relationships/customXml" Target="../ink/ink1848.xml"/><Relationship Id="rId154" Type="http://schemas.openxmlformats.org/officeDocument/2006/relationships/image" Target="../media/image700.emf"/><Relationship Id="rId175" Type="http://schemas.openxmlformats.org/officeDocument/2006/relationships/customXml" Target="../ink/ink1869.xml"/><Relationship Id="rId196" Type="http://schemas.openxmlformats.org/officeDocument/2006/relationships/image" Target="../media/image721.emf"/><Relationship Id="rId200" Type="http://schemas.openxmlformats.org/officeDocument/2006/relationships/image" Target="../media/image723.emf"/><Relationship Id="rId221" Type="http://schemas.openxmlformats.org/officeDocument/2006/relationships/customXml" Target="../ink/ink1892.xml"/><Relationship Id="rId37" Type="http://schemas.openxmlformats.org/officeDocument/2006/relationships/customXml" Target="../ink/ink1800.xml"/><Relationship Id="rId58" Type="http://schemas.openxmlformats.org/officeDocument/2006/relationships/image" Target="../media/image652.emf"/><Relationship Id="rId79" Type="http://schemas.openxmlformats.org/officeDocument/2006/relationships/customXml" Target="../ink/ink1821.xml"/><Relationship Id="rId102" Type="http://schemas.openxmlformats.org/officeDocument/2006/relationships/image" Target="../media/image674.emf"/><Relationship Id="rId123" Type="http://schemas.openxmlformats.org/officeDocument/2006/relationships/customXml" Target="../ink/ink1843.xml"/><Relationship Id="rId144" Type="http://schemas.openxmlformats.org/officeDocument/2006/relationships/image" Target="../media/image695.emf"/><Relationship Id="rId90" Type="http://schemas.openxmlformats.org/officeDocument/2006/relationships/image" Target="../media/image668.emf"/><Relationship Id="rId165" Type="http://schemas.openxmlformats.org/officeDocument/2006/relationships/customXml" Target="../ink/ink1864.xml"/><Relationship Id="rId186" Type="http://schemas.openxmlformats.org/officeDocument/2006/relationships/image" Target="../media/image716.emf"/><Relationship Id="rId211" Type="http://schemas.openxmlformats.org/officeDocument/2006/relationships/customXml" Target="../ink/ink1887.xml"/><Relationship Id="rId232" Type="http://schemas.openxmlformats.org/officeDocument/2006/relationships/image" Target="../media/image622.emf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0.emf"/><Relationship Id="rId117" Type="http://schemas.openxmlformats.org/officeDocument/2006/relationships/customXml" Target="../ink/ink1953.xml"/><Relationship Id="rId21" Type="http://schemas.openxmlformats.org/officeDocument/2006/relationships/customXml" Target="../ink/ink1908.xml"/><Relationship Id="rId42" Type="http://schemas.openxmlformats.org/officeDocument/2006/relationships/image" Target="../media/image748.emf"/><Relationship Id="rId47" Type="http://schemas.openxmlformats.org/officeDocument/2006/relationships/customXml" Target="../ink/ink1921.xml"/><Relationship Id="rId68" Type="http://schemas.openxmlformats.org/officeDocument/2006/relationships/image" Target="../media/image761.emf"/><Relationship Id="rId84" Type="http://schemas.openxmlformats.org/officeDocument/2006/relationships/image" Target="../media/image769.emf"/><Relationship Id="rId89" Type="http://schemas.openxmlformats.org/officeDocument/2006/relationships/customXml" Target="../ink/ink1939.xml"/><Relationship Id="rId112" Type="http://schemas.openxmlformats.org/officeDocument/2006/relationships/image" Target="../media/image783.emf"/><Relationship Id="rId133" Type="http://schemas.openxmlformats.org/officeDocument/2006/relationships/customXml" Target="../ink/ink1961.xml"/><Relationship Id="rId138" Type="http://schemas.openxmlformats.org/officeDocument/2006/relationships/image" Target="../media/image796.emf"/><Relationship Id="rId154" Type="http://schemas.openxmlformats.org/officeDocument/2006/relationships/image" Target="../media/image754.emf"/><Relationship Id="rId159" Type="http://schemas.openxmlformats.org/officeDocument/2006/relationships/customXml" Target="../ink/ink1973.xml"/><Relationship Id="rId107" Type="http://schemas.openxmlformats.org/officeDocument/2006/relationships/customXml" Target="../ink/ink1948.xml"/><Relationship Id="rId11" Type="http://schemas.openxmlformats.org/officeDocument/2006/relationships/customXml" Target="../ink/ink1904.xml"/><Relationship Id="rId32" Type="http://schemas.openxmlformats.org/officeDocument/2006/relationships/image" Target="../media/image743.emf"/><Relationship Id="rId37" Type="http://schemas.openxmlformats.org/officeDocument/2006/relationships/customXml" Target="../ink/ink1916.xml"/><Relationship Id="rId58" Type="http://schemas.openxmlformats.org/officeDocument/2006/relationships/image" Target="../media/image623.emf"/><Relationship Id="rId74" Type="http://schemas.openxmlformats.org/officeDocument/2006/relationships/image" Target="../media/image764.emf"/><Relationship Id="rId79" Type="http://schemas.openxmlformats.org/officeDocument/2006/relationships/customXml" Target="../ink/ink1934.xml"/><Relationship Id="rId102" Type="http://schemas.openxmlformats.org/officeDocument/2006/relationships/image" Target="../media/image778.emf"/><Relationship Id="rId123" Type="http://schemas.openxmlformats.org/officeDocument/2006/relationships/customXml" Target="../ink/ink1956.xml"/><Relationship Id="rId128" Type="http://schemas.openxmlformats.org/officeDocument/2006/relationships/image" Target="../media/image791.emf"/><Relationship Id="rId144" Type="http://schemas.openxmlformats.org/officeDocument/2006/relationships/image" Target="../media/image799.emf"/><Relationship Id="rId149" Type="http://schemas.openxmlformats.org/officeDocument/2006/relationships/customXml" Target="../ink/ink1968.xml"/><Relationship Id="rId5" Type="http://schemas.openxmlformats.org/officeDocument/2006/relationships/customXml" Target="../ink/ink1901.xml"/><Relationship Id="rId90" Type="http://schemas.openxmlformats.org/officeDocument/2006/relationships/image" Target="../media/image772.emf"/><Relationship Id="rId95" Type="http://schemas.openxmlformats.org/officeDocument/2006/relationships/customXml" Target="../ink/ink1942.xml"/><Relationship Id="rId160" Type="http://schemas.openxmlformats.org/officeDocument/2006/relationships/image" Target="../media/image800.emf"/><Relationship Id="rId165" Type="http://schemas.openxmlformats.org/officeDocument/2006/relationships/customXml" Target="../ink/ink1976.xml"/><Relationship Id="rId22" Type="http://schemas.openxmlformats.org/officeDocument/2006/relationships/image" Target="../media/image634.emf"/><Relationship Id="rId27" Type="http://schemas.openxmlformats.org/officeDocument/2006/relationships/customXml" Target="../ink/ink1911.xml"/><Relationship Id="rId43" Type="http://schemas.openxmlformats.org/officeDocument/2006/relationships/customXml" Target="../ink/ink1919.xml"/><Relationship Id="rId48" Type="http://schemas.openxmlformats.org/officeDocument/2006/relationships/image" Target="../media/image751.emf"/><Relationship Id="rId64" Type="http://schemas.openxmlformats.org/officeDocument/2006/relationships/image" Target="../media/image759.emf"/><Relationship Id="rId69" Type="http://schemas.openxmlformats.org/officeDocument/2006/relationships/customXml" Target="../ink/ink1929.xml"/><Relationship Id="rId113" Type="http://schemas.openxmlformats.org/officeDocument/2006/relationships/customXml" Target="../ink/ink1951.xml"/><Relationship Id="rId118" Type="http://schemas.openxmlformats.org/officeDocument/2006/relationships/image" Target="../media/image786.emf"/><Relationship Id="rId134" Type="http://schemas.openxmlformats.org/officeDocument/2006/relationships/image" Target="../media/image794.emf"/><Relationship Id="rId139" Type="http://schemas.openxmlformats.org/officeDocument/2006/relationships/customXml" Target="../ink/ink1964.xml"/><Relationship Id="rId80" Type="http://schemas.openxmlformats.org/officeDocument/2006/relationships/image" Target="../media/image767.emf"/><Relationship Id="rId85" Type="http://schemas.openxmlformats.org/officeDocument/2006/relationships/customXml" Target="../ink/ink1937.xml"/><Relationship Id="rId150" Type="http://schemas.openxmlformats.org/officeDocument/2006/relationships/image" Target="../media/image802.emf"/><Relationship Id="rId155" Type="http://schemas.openxmlformats.org/officeDocument/2006/relationships/customXml" Target="../ink/ink1971.xml"/><Relationship Id="rId12" Type="http://schemas.openxmlformats.org/officeDocument/2006/relationships/image" Target="../media/image631.emf"/><Relationship Id="rId33" Type="http://schemas.openxmlformats.org/officeDocument/2006/relationships/customXml" Target="../ink/ink1914.xml"/><Relationship Id="rId38" Type="http://schemas.openxmlformats.org/officeDocument/2006/relationships/image" Target="../media/image746.emf"/><Relationship Id="rId59" Type="http://schemas.openxmlformats.org/officeDocument/2006/relationships/customXml" Target="../ink/ink1925.xml"/><Relationship Id="rId103" Type="http://schemas.openxmlformats.org/officeDocument/2006/relationships/customXml" Target="../ink/ink1946.xml"/><Relationship Id="rId108" Type="http://schemas.openxmlformats.org/officeDocument/2006/relationships/image" Target="../media/image781.emf"/><Relationship Id="rId124" Type="http://schemas.openxmlformats.org/officeDocument/2006/relationships/image" Target="../media/image789.emf"/><Relationship Id="rId129" Type="http://schemas.openxmlformats.org/officeDocument/2006/relationships/customXml" Target="../ink/ink1959.xml"/><Relationship Id="rId20" Type="http://schemas.openxmlformats.org/officeDocument/2006/relationships/image" Target="../media/image2.emf"/><Relationship Id="rId41" Type="http://schemas.openxmlformats.org/officeDocument/2006/relationships/customXml" Target="../ink/ink1918.xml"/><Relationship Id="rId70" Type="http://schemas.openxmlformats.org/officeDocument/2006/relationships/image" Target="../media/image762.emf"/><Relationship Id="rId75" Type="http://schemas.openxmlformats.org/officeDocument/2006/relationships/customXml" Target="../ink/ink1932.xml"/><Relationship Id="rId83" Type="http://schemas.openxmlformats.org/officeDocument/2006/relationships/customXml" Target="../ink/ink1936.xml"/><Relationship Id="rId88" Type="http://schemas.openxmlformats.org/officeDocument/2006/relationships/image" Target="../media/image771.emf"/><Relationship Id="rId91" Type="http://schemas.openxmlformats.org/officeDocument/2006/relationships/customXml" Target="../ink/ink1940.xml"/><Relationship Id="rId96" Type="http://schemas.openxmlformats.org/officeDocument/2006/relationships/image" Target="../media/image775.emf"/><Relationship Id="rId111" Type="http://schemas.openxmlformats.org/officeDocument/2006/relationships/customXml" Target="../ink/ink1950.xml"/><Relationship Id="rId132" Type="http://schemas.openxmlformats.org/officeDocument/2006/relationships/image" Target="../media/image793.emf"/><Relationship Id="rId140" Type="http://schemas.openxmlformats.org/officeDocument/2006/relationships/image" Target="../media/image797.emf"/><Relationship Id="rId145" Type="http://schemas.openxmlformats.org/officeDocument/2006/relationships/customXml" Target="../ink/ink1967.xml"/><Relationship Id="rId153" Type="http://schemas.openxmlformats.org/officeDocument/2006/relationships/customXml" Target="../ink/ink1970.xml"/><Relationship Id="rId161" Type="http://schemas.openxmlformats.org/officeDocument/2006/relationships/customXml" Target="../ink/ink1974.xml"/><Relationship Id="rId166" Type="http://schemas.openxmlformats.org/officeDocument/2006/relationships/image" Target="../media/image80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8.emf"/><Relationship Id="rId15" Type="http://schemas.openxmlformats.org/officeDocument/2006/relationships/customXml" Target="../ink/ink1906.xml"/><Relationship Id="rId23" Type="http://schemas.openxmlformats.org/officeDocument/2006/relationships/customXml" Target="../ink/ink1909.xml"/><Relationship Id="rId28" Type="http://schemas.openxmlformats.org/officeDocument/2006/relationships/image" Target="../media/image741.emf"/><Relationship Id="rId36" Type="http://schemas.openxmlformats.org/officeDocument/2006/relationships/image" Target="../media/image745.emf"/><Relationship Id="rId49" Type="http://schemas.openxmlformats.org/officeDocument/2006/relationships/customXml" Target="../ink/ink1922.xml"/><Relationship Id="rId57" Type="http://schemas.openxmlformats.org/officeDocument/2006/relationships/customXml" Target="../ink/ink1924.xml"/><Relationship Id="rId106" Type="http://schemas.openxmlformats.org/officeDocument/2006/relationships/image" Target="../media/image780.emf"/><Relationship Id="rId114" Type="http://schemas.openxmlformats.org/officeDocument/2006/relationships/image" Target="../media/image784.emf"/><Relationship Id="rId119" Type="http://schemas.openxmlformats.org/officeDocument/2006/relationships/customXml" Target="../ink/ink1954.xml"/><Relationship Id="rId127" Type="http://schemas.openxmlformats.org/officeDocument/2006/relationships/customXml" Target="../ink/ink1958.xml"/><Relationship Id="rId10" Type="http://schemas.openxmlformats.org/officeDocument/2006/relationships/image" Target="../media/image630.emf"/><Relationship Id="rId31" Type="http://schemas.openxmlformats.org/officeDocument/2006/relationships/customXml" Target="../ink/ink1913.xml"/><Relationship Id="rId44" Type="http://schemas.openxmlformats.org/officeDocument/2006/relationships/image" Target="../media/image749.emf"/><Relationship Id="rId60" Type="http://schemas.openxmlformats.org/officeDocument/2006/relationships/image" Target="../media/image757.emf"/><Relationship Id="rId65" Type="http://schemas.openxmlformats.org/officeDocument/2006/relationships/customXml" Target="../ink/ink1927.xml"/><Relationship Id="rId73" Type="http://schemas.openxmlformats.org/officeDocument/2006/relationships/customXml" Target="../ink/ink1931.xml"/><Relationship Id="rId78" Type="http://schemas.openxmlformats.org/officeDocument/2006/relationships/image" Target="../media/image766.emf"/><Relationship Id="rId81" Type="http://schemas.openxmlformats.org/officeDocument/2006/relationships/customXml" Target="../ink/ink1935.xml"/><Relationship Id="rId86" Type="http://schemas.openxmlformats.org/officeDocument/2006/relationships/image" Target="../media/image770.emf"/><Relationship Id="rId94" Type="http://schemas.openxmlformats.org/officeDocument/2006/relationships/image" Target="../media/image774.emf"/><Relationship Id="rId99" Type="http://schemas.openxmlformats.org/officeDocument/2006/relationships/customXml" Target="../ink/ink1944.xml"/><Relationship Id="rId101" Type="http://schemas.openxmlformats.org/officeDocument/2006/relationships/customXml" Target="../ink/ink1945.xml"/><Relationship Id="rId122" Type="http://schemas.openxmlformats.org/officeDocument/2006/relationships/image" Target="../media/image788.emf"/><Relationship Id="rId130" Type="http://schemas.openxmlformats.org/officeDocument/2006/relationships/image" Target="../media/image792.emf"/><Relationship Id="rId135" Type="http://schemas.openxmlformats.org/officeDocument/2006/relationships/customXml" Target="../ink/ink1962.xml"/><Relationship Id="rId143" Type="http://schemas.openxmlformats.org/officeDocument/2006/relationships/customXml" Target="../ink/ink1966.xml"/><Relationship Id="rId148" Type="http://schemas.openxmlformats.org/officeDocument/2006/relationships/image" Target="../media/image801.emf"/><Relationship Id="rId151" Type="http://schemas.openxmlformats.org/officeDocument/2006/relationships/customXml" Target="../ink/ink1969.xml"/><Relationship Id="rId156" Type="http://schemas.openxmlformats.org/officeDocument/2006/relationships/image" Target="../media/image755.emf"/><Relationship Id="rId164" Type="http://schemas.openxmlformats.org/officeDocument/2006/relationships/image" Target="../media/image804.emf"/><Relationship Id="rId4" Type="http://schemas.openxmlformats.org/officeDocument/2006/relationships/image" Target="../media/image627.emf"/><Relationship Id="rId9" Type="http://schemas.openxmlformats.org/officeDocument/2006/relationships/customXml" Target="../ink/ink1903.xml"/><Relationship Id="rId13" Type="http://schemas.openxmlformats.org/officeDocument/2006/relationships/customXml" Target="../ink/ink1905.xml"/><Relationship Id="rId18" Type="http://schemas.openxmlformats.org/officeDocument/2006/relationships/image" Target="../media/image635.emf"/><Relationship Id="rId39" Type="http://schemas.openxmlformats.org/officeDocument/2006/relationships/customXml" Target="../ink/ink1917.xml"/><Relationship Id="rId109" Type="http://schemas.openxmlformats.org/officeDocument/2006/relationships/customXml" Target="../ink/ink1949.xml"/><Relationship Id="rId34" Type="http://schemas.openxmlformats.org/officeDocument/2006/relationships/image" Target="../media/image744.emf"/><Relationship Id="rId50" Type="http://schemas.openxmlformats.org/officeDocument/2006/relationships/image" Target="../media/image752.emf"/><Relationship Id="rId76" Type="http://schemas.openxmlformats.org/officeDocument/2006/relationships/image" Target="../media/image765.emf"/><Relationship Id="rId97" Type="http://schemas.openxmlformats.org/officeDocument/2006/relationships/customXml" Target="../ink/ink1943.xml"/><Relationship Id="rId104" Type="http://schemas.openxmlformats.org/officeDocument/2006/relationships/image" Target="../media/image779.emf"/><Relationship Id="rId120" Type="http://schemas.openxmlformats.org/officeDocument/2006/relationships/image" Target="../media/image787.emf"/><Relationship Id="rId125" Type="http://schemas.openxmlformats.org/officeDocument/2006/relationships/customXml" Target="../ink/ink1957.xml"/><Relationship Id="rId141" Type="http://schemas.openxmlformats.org/officeDocument/2006/relationships/customXml" Target="../ink/ink1965.xml"/><Relationship Id="rId167" Type="http://schemas.openxmlformats.org/officeDocument/2006/relationships/customXml" Target="../ink/ink1977.xml"/><Relationship Id="rId7" Type="http://schemas.openxmlformats.org/officeDocument/2006/relationships/customXml" Target="../ink/ink1902.xml"/><Relationship Id="rId71" Type="http://schemas.openxmlformats.org/officeDocument/2006/relationships/customXml" Target="../ink/ink1930.xml"/><Relationship Id="rId92" Type="http://schemas.openxmlformats.org/officeDocument/2006/relationships/image" Target="../media/image773.emf"/><Relationship Id="rId162" Type="http://schemas.openxmlformats.org/officeDocument/2006/relationships/image" Target="../media/image803.emf"/><Relationship Id="rId2" Type="http://schemas.openxmlformats.org/officeDocument/2006/relationships/image" Target="../media/image317.png"/><Relationship Id="rId29" Type="http://schemas.openxmlformats.org/officeDocument/2006/relationships/customXml" Target="../ink/ink1912.xml"/><Relationship Id="rId24" Type="http://schemas.openxmlformats.org/officeDocument/2006/relationships/image" Target="../media/image739.emf"/><Relationship Id="rId40" Type="http://schemas.openxmlformats.org/officeDocument/2006/relationships/image" Target="../media/image747.emf"/><Relationship Id="rId45" Type="http://schemas.openxmlformats.org/officeDocument/2006/relationships/customXml" Target="../ink/ink1920.xml"/><Relationship Id="rId66" Type="http://schemas.openxmlformats.org/officeDocument/2006/relationships/image" Target="../media/image760.emf"/><Relationship Id="rId87" Type="http://schemas.openxmlformats.org/officeDocument/2006/relationships/customXml" Target="../ink/ink1938.xml"/><Relationship Id="rId110" Type="http://schemas.openxmlformats.org/officeDocument/2006/relationships/image" Target="../media/image782.emf"/><Relationship Id="rId115" Type="http://schemas.openxmlformats.org/officeDocument/2006/relationships/customXml" Target="../ink/ink1952.xml"/><Relationship Id="rId131" Type="http://schemas.openxmlformats.org/officeDocument/2006/relationships/customXml" Target="../ink/ink1960.xml"/><Relationship Id="rId136" Type="http://schemas.openxmlformats.org/officeDocument/2006/relationships/image" Target="../media/image795.emf"/><Relationship Id="rId157" Type="http://schemas.openxmlformats.org/officeDocument/2006/relationships/customXml" Target="../ink/ink1972.xml"/><Relationship Id="rId61" Type="http://schemas.openxmlformats.org/officeDocument/2006/relationships/customXml" Target="../ink/ink1926.xml"/><Relationship Id="rId82" Type="http://schemas.openxmlformats.org/officeDocument/2006/relationships/image" Target="../media/image768.emf"/><Relationship Id="rId152" Type="http://schemas.openxmlformats.org/officeDocument/2006/relationships/image" Target="../media/image753.emf"/><Relationship Id="rId19" Type="http://schemas.openxmlformats.org/officeDocument/2006/relationships/customXml" Target="../ink/ink1907.xml"/><Relationship Id="rId14" Type="http://schemas.openxmlformats.org/officeDocument/2006/relationships/image" Target="../media/image632.emf"/><Relationship Id="rId30" Type="http://schemas.openxmlformats.org/officeDocument/2006/relationships/image" Target="../media/image742.emf"/><Relationship Id="rId35" Type="http://schemas.openxmlformats.org/officeDocument/2006/relationships/customXml" Target="../ink/ink1915.xml"/><Relationship Id="rId56" Type="http://schemas.openxmlformats.org/officeDocument/2006/relationships/image" Target="../media/image756.emf"/><Relationship Id="rId77" Type="http://schemas.openxmlformats.org/officeDocument/2006/relationships/customXml" Target="../ink/ink1933.xml"/><Relationship Id="rId100" Type="http://schemas.openxmlformats.org/officeDocument/2006/relationships/image" Target="../media/image777.emf"/><Relationship Id="rId105" Type="http://schemas.openxmlformats.org/officeDocument/2006/relationships/customXml" Target="../ink/ink1947.xml"/><Relationship Id="rId126" Type="http://schemas.openxmlformats.org/officeDocument/2006/relationships/image" Target="../media/image790.emf"/><Relationship Id="rId168" Type="http://schemas.openxmlformats.org/officeDocument/2006/relationships/image" Target="../media/image633.emf"/><Relationship Id="rId8" Type="http://schemas.openxmlformats.org/officeDocument/2006/relationships/image" Target="../media/image629.emf"/><Relationship Id="rId51" Type="http://schemas.openxmlformats.org/officeDocument/2006/relationships/customXml" Target="../ink/ink1923.xml"/><Relationship Id="rId72" Type="http://schemas.openxmlformats.org/officeDocument/2006/relationships/image" Target="../media/image763.emf"/><Relationship Id="rId93" Type="http://schemas.openxmlformats.org/officeDocument/2006/relationships/customXml" Target="../ink/ink1941.xml"/><Relationship Id="rId98" Type="http://schemas.openxmlformats.org/officeDocument/2006/relationships/image" Target="../media/image776.emf"/><Relationship Id="rId121" Type="http://schemas.openxmlformats.org/officeDocument/2006/relationships/customXml" Target="../ink/ink1955.xml"/><Relationship Id="rId142" Type="http://schemas.openxmlformats.org/officeDocument/2006/relationships/image" Target="../media/image798.emf"/><Relationship Id="rId163" Type="http://schemas.openxmlformats.org/officeDocument/2006/relationships/customXml" Target="../ink/ink1975.xml"/><Relationship Id="rId3" Type="http://schemas.openxmlformats.org/officeDocument/2006/relationships/customXml" Target="../ink/ink1900.xml"/><Relationship Id="rId25" Type="http://schemas.openxmlformats.org/officeDocument/2006/relationships/customXml" Target="../ink/ink1910.xml"/><Relationship Id="rId46" Type="http://schemas.openxmlformats.org/officeDocument/2006/relationships/image" Target="../media/image750.emf"/><Relationship Id="rId67" Type="http://schemas.openxmlformats.org/officeDocument/2006/relationships/customXml" Target="../ink/ink1928.xml"/><Relationship Id="rId116" Type="http://schemas.openxmlformats.org/officeDocument/2006/relationships/image" Target="../media/image785.emf"/><Relationship Id="rId137" Type="http://schemas.openxmlformats.org/officeDocument/2006/relationships/customXml" Target="../ink/ink1963.xml"/><Relationship Id="rId158" Type="http://schemas.openxmlformats.org/officeDocument/2006/relationships/image" Target="../media/image75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93.xml"/><Relationship Id="rId117" Type="http://schemas.openxmlformats.org/officeDocument/2006/relationships/customXml" Target="../ink/ink2057.xml"/><Relationship Id="rId21" Type="http://schemas.openxmlformats.org/officeDocument/2006/relationships/customXml" Target="../ink/ink1988.xml"/><Relationship Id="rId42" Type="http://schemas.openxmlformats.org/officeDocument/2006/relationships/image" Target="../media/image1280.emf"/><Relationship Id="rId47" Type="http://schemas.openxmlformats.org/officeDocument/2006/relationships/customXml" Target="../ink/ink2011.xml"/><Relationship Id="rId63" Type="http://schemas.openxmlformats.org/officeDocument/2006/relationships/customXml" Target="../ink/ink2019.xml"/><Relationship Id="rId68" Type="http://schemas.openxmlformats.org/officeDocument/2006/relationships/image" Target="../media/image1470.emf"/><Relationship Id="rId84" Type="http://schemas.openxmlformats.org/officeDocument/2006/relationships/customXml" Target="../ink/ink2032.xml"/><Relationship Id="rId89" Type="http://schemas.openxmlformats.org/officeDocument/2006/relationships/customXml" Target="../ink/ink2037.xml"/><Relationship Id="rId112" Type="http://schemas.openxmlformats.org/officeDocument/2006/relationships/customXml" Target="../ink/ink2052.xml"/><Relationship Id="rId133" Type="http://schemas.openxmlformats.org/officeDocument/2006/relationships/image" Target="../media/image817.emf"/><Relationship Id="rId138" Type="http://schemas.openxmlformats.org/officeDocument/2006/relationships/customXml" Target="../ink/ink2072.xml"/><Relationship Id="rId16" Type="http://schemas.openxmlformats.org/officeDocument/2006/relationships/customXml" Target="../ink/ink1985.xml"/><Relationship Id="rId107" Type="http://schemas.openxmlformats.org/officeDocument/2006/relationships/customXml" Target="../ink/ink2047.xml"/><Relationship Id="rId11" Type="http://schemas.openxmlformats.org/officeDocument/2006/relationships/image" Target="../media/image6.emf"/><Relationship Id="rId32" Type="http://schemas.openxmlformats.org/officeDocument/2006/relationships/customXml" Target="../ink/ink1999.xml"/><Relationship Id="rId37" Type="http://schemas.openxmlformats.org/officeDocument/2006/relationships/customXml" Target="../ink/ink2004.xml"/><Relationship Id="rId53" Type="http://schemas.openxmlformats.org/officeDocument/2006/relationships/customXml" Target="../ink/ink2014.xml"/><Relationship Id="rId58" Type="http://schemas.openxmlformats.org/officeDocument/2006/relationships/image" Target="../media/image811.emf"/><Relationship Id="rId74" Type="http://schemas.openxmlformats.org/officeDocument/2006/relationships/customXml" Target="../ink/ink2025.xml"/><Relationship Id="rId79" Type="http://schemas.openxmlformats.org/officeDocument/2006/relationships/customXml" Target="../ink/ink2028.xml"/><Relationship Id="rId102" Type="http://schemas.openxmlformats.org/officeDocument/2006/relationships/customXml" Target="../ink/ink2044.xml"/><Relationship Id="rId123" Type="http://schemas.openxmlformats.org/officeDocument/2006/relationships/customXml" Target="../ink/ink2063.xml"/><Relationship Id="rId128" Type="http://schemas.openxmlformats.org/officeDocument/2006/relationships/customXml" Target="../ink/ink2067.xml"/><Relationship Id="rId5" Type="http://schemas.openxmlformats.org/officeDocument/2006/relationships/image" Target="../media/image3.emf"/><Relationship Id="rId90" Type="http://schemas.openxmlformats.org/officeDocument/2006/relationships/customXml" Target="../ink/ink2038.xml"/><Relationship Id="rId95" Type="http://schemas.openxmlformats.org/officeDocument/2006/relationships/image" Target="../media/image1360.emf"/><Relationship Id="rId22" Type="http://schemas.openxmlformats.org/officeDocument/2006/relationships/customXml" Target="../ink/ink1989.xml"/><Relationship Id="rId27" Type="http://schemas.openxmlformats.org/officeDocument/2006/relationships/customXml" Target="../ink/ink1994.xml"/><Relationship Id="rId43" Type="http://schemas.openxmlformats.org/officeDocument/2006/relationships/customXml" Target="../ink/ink2009.xml"/><Relationship Id="rId48" Type="http://schemas.openxmlformats.org/officeDocument/2006/relationships/image" Target="../media/image806.emf"/><Relationship Id="rId64" Type="http://schemas.openxmlformats.org/officeDocument/2006/relationships/image" Target="../media/image1450.emf"/><Relationship Id="rId69" Type="http://schemas.openxmlformats.org/officeDocument/2006/relationships/customXml" Target="../ink/ink2022.xml"/><Relationship Id="rId113" Type="http://schemas.openxmlformats.org/officeDocument/2006/relationships/customXml" Target="../ink/ink2053.xml"/><Relationship Id="rId118" Type="http://schemas.openxmlformats.org/officeDocument/2006/relationships/customXml" Target="../ink/ink2058.xml"/><Relationship Id="rId134" Type="http://schemas.openxmlformats.org/officeDocument/2006/relationships/customXml" Target="../ink/ink2070.xml"/><Relationship Id="rId139" Type="http://schemas.openxmlformats.org/officeDocument/2006/relationships/image" Target="../media/image820.emf"/><Relationship Id="rId8" Type="http://schemas.openxmlformats.org/officeDocument/2006/relationships/customXml" Target="../ink/ink1981.xml"/><Relationship Id="rId51" Type="http://schemas.openxmlformats.org/officeDocument/2006/relationships/customXml" Target="../ink/ink2013.xml"/><Relationship Id="rId72" Type="http://schemas.openxmlformats.org/officeDocument/2006/relationships/image" Target="../media/image813.emf"/><Relationship Id="rId80" Type="http://schemas.openxmlformats.org/officeDocument/2006/relationships/image" Target="../media/image13.emf"/><Relationship Id="rId85" Type="http://schemas.openxmlformats.org/officeDocument/2006/relationships/customXml" Target="../ink/ink2033.xml"/><Relationship Id="rId93" Type="http://schemas.openxmlformats.org/officeDocument/2006/relationships/image" Target="../media/image1350.emf"/><Relationship Id="rId98" Type="http://schemas.openxmlformats.org/officeDocument/2006/relationships/customXml" Target="../ink/ink2042.xml"/><Relationship Id="rId121" Type="http://schemas.openxmlformats.org/officeDocument/2006/relationships/customXml" Target="../ink/ink2061.xml"/><Relationship Id="rId3" Type="http://schemas.openxmlformats.org/officeDocument/2006/relationships/image" Target="../media/image2.emf"/><Relationship Id="rId12" Type="http://schemas.openxmlformats.org/officeDocument/2006/relationships/customXml" Target="../ink/ink1983.xml"/><Relationship Id="rId17" Type="http://schemas.openxmlformats.org/officeDocument/2006/relationships/image" Target="../media/image9.emf"/><Relationship Id="rId25" Type="http://schemas.openxmlformats.org/officeDocument/2006/relationships/customXml" Target="../ink/ink1992.xml"/><Relationship Id="rId33" Type="http://schemas.openxmlformats.org/officeDocument/2006/relationships/customXml" Target="../ink/ink2000.xml"/><Relationship Id="rId38" Type="http://schemas.openxmlformats.org/officeDocument/2006/relationships/customXml" Target="../ink/ink2005.xml"/><Relationship Id="rId46" Type="http://schemas.openxmlformats.org/officeDocument/2006/relationships/image" Target="../media/image1300.emf"/><Relationship Id="rId59" Type="http://schemas.openxmlformats.org/officeDocument/2006/relationships/customXml" Target="../ink/ink2017.xml"/><Relationship Id="rId67" Type="http://schemas.openxmlformats.org/officeDocument/2006/relationships/customXml" Target="../ink/ink2021.xml"/><Relationship Id="rId103" Type="http://schemas.openxmlformats.org/officeDocument/2006/relationships/image" Target="../media/image1500.emf"/><Relationship Id="rId108" Type="http://schemas.openxmlformats.org/officeDocument/2006/relationships/customXml" Target="../ink/ink2048.xml"/><Relationship Id="rId116" Type="http://schemas.openxmlformats.org/officeDocument/2006/relationships/customXml" Target="../ink/ink2056.xml"/><Relationship Id="rId124" Type="http://schemas.openxmlformats.org/officeDocument/2006/relationships/customXml" Target="../ink/ink2064.xml"/><Relationship Id="rId129" Type="http://schemas.openxmlformats.org/officeDocument/2006/relationships/image" Target="../media/image815.emf"/><Relationship Id="rId137" Type="http://schemas.openxmlformats.org/officeDocument/2006/relationships/image" Target="../media/image819.emf"/><Relationship Id="rId20" Type="http://schemas.openxmlformats.org/officeDocument/2006/relationships/customXml" Target="../ink/ink1987.xml"/><Relationship Id="rId41" Type="http://schemas.openxmlformats.org/officeDocument/2006/relationships/customXml" Target="../ink/ink2008.xml"/><Relationship Id="rId54" Type="http://schemas.openxmlformats.org/officeDocument/2006/relationships/image" Target="../media/image809.emf"/><Relationship Id="rId62" Type="http://schemas.openxmlformats.org/officeDocument/2006/relationships/image" Target="../media/image1440.emf"/><Relationship Id="rId70" Type="http://schemas.openxmlformats.org/officeDocument/2006/relationships/image" Target="../media/image812.emf"/><Relationship Id="rId75" Type="http://schemas.openxmlformats.org/officeDocument/2006/relationships/customXml" Target="../ink/ink2026.xml"/><Relationship Id="rId83" Type="http://schemas.openxmlformats.org/officeDocument/2006/relationships/customXml" Target="../ink/ink2031.xml"/><Relationship Id="rId88" Type="http://schemas.openxmlformats.org/officeDocument/2006/relationships/customXml" Target="../ink/ink2036.xml"/><Relationship Id="rId91" Type="http://schemas.openxmlformats.org/officeDocument/2006/relationships/image" Target="../media/image1340.emf"/><Relationship Id="rId96" Type="http://schemas.openxmlformats.org/officeDocument/2006/relationships/customXml" Target="../ink/ink2041.xml"/><Relationship Id="rId111" Type="http://schemas.openxmlformats.org/officeDocument/2006/relationships/customXml" Target="../ink/ink2051.xml"/><Relationship Id="rId132" Type="http://schemas.openxmlformats.org/officeDocument/2006/relationships/customXml" Target="../ink/ink2069.xml"/><Relationship Id="rId140" Type="http://schemas.openxmlformats.org/officeDocument/2006/relationships/customXml" Target="../ink/ink20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80.xml"/><Relationship Id="rId15" Type="http://schemas.openxmlformats.org/officeDocument/2006/relationships/image" Target="../media/image8.emf"/><Relationship Id="rId23" Type="http://schemas.openxmlformats.org/officeDocument/2006/relationships/customXml" Target="../ink/ink1990.xml"/><Relationship Id="rId28" Type="http://schemas.openxmlformats.org/officeDocument/2006/relationships/customXml" Target="../ink/ink1995.xml"/><Relationship Id="rId36" Type="http://schemas.openxmlformats.org/officeDocument/2006/relationships/customXml" Target="../ink/ink2003.xml"/><Relationship Id="rId49" Type="http://schemas.openxmlformats.org/officeDocument/2006/relationships/customXml" Target="../ink/ink2012.xml"/><Relationship Id="rId57" Type="http://schemas.openxmlformats.org/officeDocument/2006/relationships/customXml" Target="../ink/ink2016.xml"/><Relationship Id="rId106" Type="http://schemas.openxmlformats.org/officeDocument/2006/relationships/customXml" Target="../ink/ink2046.xml"/><Relationship Id="rId114" Type="http://schemas.openxmlformats.org/officeDocument/2006/relationships/customXml" Target="../ink/ink2054.xml"/><Relationship Id="rId119" Type="http://schemas.openxmlformats.org/officeDocument/2006/relationships/customXml" Target="../ink/ink2059.xml"/><Relationship Id="rId127" Type="http://schemas.openxmlformats.org/officeDocument/2006/relationships/image" Target="../media/image814.emf"/><Relationship Id="rId10" Type="http://schemas.openxmlformats.org/officeDocument/2006/relationships/customXml" Target="../ink/ink1982.xml"/><Relationship Id="rId31" Type="http://schemas.openxmlformats.org/officeDocument/2006/relationships/customXml" Target="../ink/ink1998.xml"/><Relationship Id="rId44" Type="http://schemas.openxmlformats.org/officeDocument/2006/relationships/image" Target="../media/image1290.emf"/><Relationship Id="rId52" Type="http://schemas.openxmlformats.org/officeDocument/2006/relationships/image" Target="../media/image808.emf"/><Relationship Id="rId60" Type="http://schemas.openxmlformats.org/officeDocument/2006/relationships/image" Target="../media/image1430.emf"/><Relationship Id="rId65" Type="http://schemas.openxmlformats.org/officeDocument/2006/relationships/customXml" Target="../ink/ink2020.xml"/><Relationship Id="rId73" Type="http://schemas.openxmlformats.org/officeDocument/2006/relationships/customXml" Target="../ink/ink2024.xml"/><Relationship Id="rId78" Type="http://schemas.openxmlformats.org/officeDocument/2006/relationships/image" Target="../media/image12.emf"/><Relationship Id="rId81" Type="http://schemas.openxmlformats.org/officeDocument/2006/relationships/customXml" Target="../ink/ink2029.xml"/><Relationship Id="rId86" Type="http://schemas.openxmlformats.org/officeDocument/2006/relationships/customXml" Target="../ink/ink2034.xml"/><Relationship Id="rId94" Type="http://schemas.openxmlformats.org/officeDocument/2006/relationships/customXml" Target="../ink/ink2040.xml"/><Relationship Id="rId99" Type="http://schemas.openxmlformats.org/officeDocument/2006/relationships/image" Target="../media/image1380.emf"/><Relationship Id="rId101" Type="http://schemas.openxmlformats.org/officeDocument/2006/relationships/image" Target="../media/image1390.emf"/><Relationship Id="rId122" Type="http://schemas.openxmlformats.org/officeDocument/2006/relationships/customXml" Target="../ink/ink2062.xml"/><Relationship Id="rId130" Type="http://schemas.openxmlformats.org/officeDocument/2006/relationships/customXml" Target="../ink/ink2068.xml"/><Relationship Id="rId135" Type="http://schemas.openxmlformats.org/officeDocument/2006/relationships/image" Target="../media/image818.emf"/><Relationship Id="rId4" Type="http://schemas.openxmlformats.org/officeDocument/2006/relationships/customXml" Target="../ink/ink1979.xml"/><Relationship Id="rId9" Type="http://schemas.openxmlformats.org/officeDocument/2006/relationships/image" Target="../media/image5.emf"/><Relationship Id="rId13" Type="http://schemas.openxmlformats.org/officeDocument/2006/relationships/image" Target="../media/image7.emf"/><Relationship Id="rId18" Type="http://schemas.openxmlformats.org/officeDocument/2006/relationships/customXml" Target="../ink/ink1986.xml"/><Relationship Id="rId39" Type="http://schemas.openxmlformats.org/officeDocument/2006/relationships/customXml" Target="../ink/ink2006.xml"/><Relationship Id="rId109" Type="http://schemas.openxmlformats.org/officeDocument/2006/relationships/customXml" Target="../ink/ink2049.xml"/><Relationship Id="rId34" Type="http://schemas.openxmlformats.org/officeDocument/2006/relationships/customXml" Target="../ink/ink2001.xml"/><Relationship Id="rId50" Type="http://schemas.openxmlformats.org/officeDocument/2006/relationships/image" Target="../media/image807.emf"/><Relationship Id="rId55" Type="http://schemas.openxmlformats.org/officeDocument/2006/relationships/customXml" Target="../ink/ink2015.xml"/><Relationship Id="rId76" Type="http://schemas.openxmlformats.org/officeDocument/2006/relationships/image" Target="../media/image11.emf"/><Relationship Id="rId97" Type="http://schemas.openxmlformats.org/officeDocument/2006/relationships/image" Target="../media/image1370.emf"/><Relationship Id="rId104" Type="http://schemas.openxmlformats.org/officeDocument/2006/relationships/customXml" Target="../ink/ink2045.xml"/><Relationship Id="rId120" Type="http://schemas.openxmlformats.org/officeDocument/2006/relationships/customXml" Target="../ink/ink2060.xml"/><Relationship Id="rId125" Type="http://schemas.openxmlformats.org/officeDocument/2006/relationships/customXml" Target="../ink/ink2065.xml"/><Relationship Id="rId141" Type="http://schemas.openxmlformats.org/officeDocument/2006/relationships/image" Target="../media/image821.emf"/><Relationship Id="rId7" Type="http://schemas.openxmlformats.org/officeDocument/2006/relationships/image" Target="../media/image4.emf"/><Relationship Id="rId71" Type="http://schemas.openxmlformats.org/officeDocument/2006/relationships/customXml" Target="../ink/ink2023.xml"/><Relationship Id="rId92" Type="http://schemas.openxmlformats.org/officeDocument/2006/relationships/customXml" Target="../ink/ink2039.xml"/><Relationship Id="rId2" Type="http://schemas.openxmlformats.org/officeDocument/2006/relationships/customXml" Target="../ink/ink1978.xml"/><Relationship Id="rId29" Type="http://schemas.openxmlformats.org/officeDocument/2006/relationships/customXml" Target="../ink/ink1996.xml"/><Relationship Id="rId24" Type="http://schemas.openxmlformats.org/officeDocument/2006/relationships/customXml" Target="../ink/ink1991.xml"/><Relationship Id="rId40" Type="http://schemas.openxmlformats.org/officeDocument/2006/relationships/customXml" Target="../ink/ink2007.xml"/><Relationship Id="rId45" Type="http://schemas.openxmlformats.org/officeDocument/2006/relationships/customXml" Target="../ink/ink2010.xml"/><Relationship Id="rId66" Type="http://schemas.openxmlformats.org/officeDocument/2006/relationships/image" Target="../media/image1460.emf"/><Relationship Id="rId87" Type="http://schemas.openxmlformats.org/officeDocument/2006/relationships/customXml" Target="../ink/ink2035.xml"/><Relationship Id="rId110" Type="http://schemas.openxmlformats.org/officeDocument/2006/relationships/customXml" Target="../ink/ink2050.xml"/><Relationship Id="rId115" Type="http://schemas.openxmlformats.org/officeDocument/2006/relationships/customXml" Target="../ink/ink2055.xml"/><Relationship Id="rId131" Type="http://schemas.openxmlformats.org/officeDocument/2006/relationships/image" Target="../media/image816.emf"/><Relationship Id="rId136" Type="http://schemas.openxmlformats.org/officeDocument/2006/relationships/customXml" Target="../ink/ink2071.xml"/><Relationship Id="rId61" Type="http://schemas.openxmlformats.org/officeDocument/2006/relationships/customXml" Target="../ink/ink2018.xml"/><Relationship Id="rId82" Type="http://schemas.openxmlformats.org/officeDocument/2006/relationships/customXml" Target="../ink/ink2030.xml"/><Relationship Id="rId19" Type="http://schemas.openxmlformats.org/officeDocument/2006/relationships/image" Target="../media/image10.emf"/><Relationship Id="rId14" Type="http://schemas.openxmlformats.org/officeDocument/2006/relationships/customXml" Target="../ink/ink1984.xml"/><Relationship Id="rId30" Type="http://schemas.openxmlformats.org/officeDocument/2006/relationships/customXml" Target="../ink/ink1997.xml"/><Relationship Id="rId35" Type="http://schemas.openxmlformats.org/officeDocument/2006/relationships/customXml" Target="../ink/ink2002.xml"/><Relationship Id="rId56" Type="http://schemas.openxmlformats.org/officeDocument/2006/relationships/image" Target="../media/image810.emf"/><Relationship Id="rId77" Type="http://schemas.openxmlformats.org/officeDocument/2006/relationships/customXml" Target="../ink/ink2027.xml"/><Relationship Id="rId100" Type="http://schemas.openxmlformats.org/officeDocument/2006/relationships/customXml" Target="../ink/ink2043.xml"/><Relationship Id="rId105" Type="http://schemas.openxmlformats.org/officeDocument/2006/relationships/image" Target="../media/image1510.emf"/><Relationship Id="rId126" Type="http://schemas.openxmlformats.org/officeDocument/2006/relationships/customXml" Target="../ink/ink2066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8.emf"/><Relationship Id="rId21" Type="http://schemas.openxmlformats.org/officeDocument/2006/relationships/image" Target="../media/image830.emf"/><Relationship Id="rId42" Type="http://schemas.openxmlformats.org/officeDocument/2006/relationships/customXml" Target="../ink/ink2094.xml"/><Relationship Id="rId63" Type="http://schemas.openxmlformats.org/officeDocument/2006/relationships/image" Target="../media/image851.emf"/><Relationship Id="rId84" Type="http://schemas.openxmlformats.org/officeDocument/2006/relationships/customXml" Target="../ink/ink2115.xml"/><Relationship Id="rId138" Type="http://schemas.openxmlformats.org/officeDocument/2006/relationships/customXml" Target="../ink/ink2142.xml"/><Relationship Id="rId159" Type="http://schemas.openxmlformats.org/officeDocument/2006/relationships/image" Target="../media/image899.emf"/><Relationship Id="rId170" Type="http://schemas.openxmlformats.org/officeDocument/2006/relationships/customXml" Target="../ink/ink2158.xml"/><Relationship Id="rId191" Type="http://schemas.openxmlformats.org/officeDocument/2006/relationships/image" Target="../media/image915.emf"/><Relationship Id="rId205" Type="http://schemas.openxmlformats.org/officeDocument/2006/relationships/image" Target="../media/image922.emf"/><Relationship Id="rId226" Type="http://schemas.openxmlformats.org/officeDocument/2006/relationships/customXml" Target="../ink/ink2186.xml"/><Relationship Id="rId247" Type="http://schemas.openxmlformats.org/officeDocument/2006/relationships/image" Target="../media/image943.emf"/><Relationship Id="rId107" Type="http://schemas.openxmlformats.org/officeDocument/2006/relationships/image" Target="../media/image873.emf"/><Relationship Id="rId11" Type="http://schemas.openxmlformats.org/officeDocument/2006/relationships/image" Target="../media/image825.emf"/><Relationship Id="rId32" Type="http://schemas.openxmlformats.org/officeDocument/2006/relationships/customXml" Target="../ink/ink2089.xml"/><Relationship Id="rId53" Type="http://schemas.openxmlformats.org/officeDocument/2006/relationships/image" Target="../media/image846.emf"/><Relationship Id="rId74" Type="http://schemas.openxmlformats.org/officeDocument/2006/relationships/customXml" Target="../ink/ink2110.xml"/><Relationship Id="rId128" Type="http://schemas.openxmlformats.org/officeDocument/2006/relationships/customXml" Target="../ink/ink2137.xml"/><Relationship Id="rId149" Type="http://schemas.openxmlformats.org/officeDocument/2006/relationships/image" Target="../media/image894.emf"/><Relationship Id="rId5" Type="http://schemas.openxmlformats.org/officeDocument/2006/relationships/image" Target="../media/image822.emf"/><Relationship Id="rId95" Type="http://schemas.openxmlformats.org/officeDocument/2006/relationships/image" Target="../media/image867.emf"/><Relationship Id="rId160" Type="http://schemas.openxmlformats.org/officeDocument/2006/relationships/customXml" Target="../ink/ink2153.xml"/><Relationship Id="rId181" Type="http://schemas.openxmlformats.org/officeDocument/2006/relationships/image" Target="../media/image910.emf"/><Relationship Id="rId216" Type="http://schemas.openxmlformats.org/officeDocument/2006/relationships/customXml" Target="../ink/ink2181.xml"/><Relationship Id="rId237" Type="http://schemas.openxmlformats.org/officeDocument/2006/relationships/image" Target="../media/image938.emf"/><Relationship Id="rId258" Type="http://schemas.openxmlformats.org/officeDocument/2006/relationships/customXml" Target="../ink/ink2202.xml"/><Relationship Id="rId22" Type="http://schemas.openxmlformats.org/officeDocument/2006/relationships/customXml" Target="../ink/ink2084.xml"/><Relationship Id="rId43" Type="http://schemas.openxmlformats.org/officeDocument/2006/relationships/image" Target="../media/image841.emf"/><Relationship Id="rId64" Type="http://schemas.openxmlformats.org/officeDocument/2006/relationships/customXml" Target="../ink/ink2105.xml"/><Relationship Id="rId118" Type="http://schemas.openxmlformats.org/officeDocument/2006/relationships/customXml" Target="../ink/ink2132.xml"/><Relationship Id="rId139" Type="http://schemas.openxmlformats.org/officeDocument/2006/relationships/image" Target="../media/image889.emf"/><Relationship Id="rId85" Type="http://schemas.openxmlformats.org/officeDocument/2006/relationships/image" Target="../media/image862.emf"/><Relationship Id="rId150" Type="http://schemas.openxmlformats.org/officeDocument/2006/relationships/customXml" Target="../ink/ink2148.xml"/><Relationship Id="rId171" Type="http://schemas.openxmlformats.org/officeDocument/2006/relationships/image" Target="../media/image905.emf"/><Relationship Id="rId192" Type="http://schemas.openxmlformats.org/officeDocument/2006/relationships/customXml" Target="../ink/ink2169.xml"/><Relationship Id="rId206" Type="http://schemas.openxmlformats.org/officeDocument/2006/relationships/customXml" Target="../ink/ink2176.xml"/><Relationship Id="rId227" Type="http://schemas.openxmlformats.org/officeDocument/2006/relationships/image" Target="../media/image933.emf"/><Relationship Id="rId248" Type="http://schemas.openxmlformats.org/officeDocument/2006/relationships/customXml" Target="../ink/ink2197.xml"/><Relationship Id="rId12" Type="http://schemas.openxmlformats.org/officeDocument/2006/relationships/customXml" Target="../ink/ink2079.xml"/><Relationship Id="rId33" Type="http://schemas.openxmlformats.org/officeDocument/2006/relationships/image" Target="../media/image836.emf"/><Relationship Id="rId108" Type="http://schemas.openxmlformats.org/officeDocument/2006/relationships/customXml" Target="../ink/ink2127.xml"/><Relationship Id="rId129" Type="http://schemas.openxmlformats.org/officeDocument/2006/relationships/image" Target="../media/image884.emf"/><Relationship Id="rId54" Type="http://schemas.openxmlformats.org/officeDocument/2006/relationships/customXml" Target="../ink/ink2100.xml"/><Relationship Id="rId75" Type="http://schemas.openxmlformats.org/officeDocument/2006/relationships/image" Target="../media/image857.emf"/><Relationship Id="rId96" Type="http://schemas.openxmlformats.org/officeDocument/2006/relationships/customXml" Target="../ink/ink2121.xml"/><Relationship Id="rId140" Type="http://schemas.openxmlformats.org/officeDocument/2006/relationships/customXml" Target="../ink/ink2143.xml"/><Relationship Id="rId161" Type="http://schemas.openxmlformats.org/officeDocument/2006/relationships/image" Target="../media/image900.emf"/><Relationship Id="rId182" Type="http://schemas.openxmlformats.org/officeDocument/2006/relationships/customXml" Target="../ink/ink2164.xml"/><Relationship Id="rId217" Type="http://schemas.openxmlformats.org/officeDocument/2006/relationships/image" Target="../media/image928.emf"/><Relationship Id="rId6" Type="http://schemas.openxmlformats.org/officeDocument/2006/relationships/customXml" Target="../ink/ink2076.xml"/><Relationship Id="rId238" Type="http://schemas.openxmlformats.org/officeDocument/2006/relationships/customXml" Target="../ink/ink2192.xml"/><Relationship Id="rId259" Type="http://schemas.openxmlformats.org/officeDocument/2006/relationships/image" Target="../media/image949.emf"/><Relationship Id="rId23" Type="http://schemas.openxmlformats.org/officeDocument/2006/relationships/image" Target="../media/image831.emf"/><Relationship Id="rId28" Type="http://schemas.openxmlformats.org/officeDocument/2006/relationships/customXml" Target="../ink/ink2087.xml"/><Relationship Id="rId49" Type="http://schemas.openxmlformats.org/officeDocument/2006/relationships/image" Target="../media/image844.emf"/><Relationship Id="rId114" Type="http://schemas.openxmlformats.org/officeDocument/2006/relationships/customXml" Target="../ink/ink2130.xml"/><Relationship Id="rId119" Type="http://schemas.openxmlformats.org/officeDocument/2006/relationships/image" Target="../media/image879.emf"/><Relationship Id="rId44" Type="http://schemas.openxmlformats.org/officeDocument/2006/relationships/customXml" Target="../ink/ink2095.xml"/><Relationship Id="rId60" Type="http://schemas.openxmlformats.org/officeDocument/2006/relationships/customXml" Target="../ink/ink2103.xml"/><Relationship Id="rId65" Type="http://schemas.openxmlformats.org/officeDocument/2006/relationships/image" Target="../media/image852.emf"/><Relationship Id="rId81" Type="http://schemas.openxmlformats.org/officeDocument/2006/relationships/image" Target="../media/image860.emf"/><Relationship Id="rId86" Type="http://schemas.openxmlformats.org/officeDocument/2006/relationships/customXml" Target="../ink/ink2116.xml"/><Relationship Id="rId130" Type="http://schemas.openxmlformats.org/officeDocument/2006/relationships/customXml" Target="../ink/ink2138.xml"/><Relationship Id="rId135" Type="http://schemas.openxmlformats.org/officeDocument/2006/relationships/image" Target="../media/image887.emf"/><Relationship Id="rId151" Type="http://schemas.openxmlformats.org/officeDocument/2006/relationships/image" Target="../media/image895.emf"/><Relationship Id="rId156" Type="http://schemas.openxmlformats.org/officeDocument/2006/relationships/customXml" Target="../ink/ink2151.xml"/><Relationship Id="rId177" Type="http://schemas.openxmlformats.org/officeDocument/2006/relationships/image" Target="../media/image908.emf"/><Relationship Id="rId198" Type="http://schemas.openxmlformats.org/officeDocument/2006/relationships/customXml" Target="../ink/ink2172.xml"/><Relationship Id="rId172" Type="http://schemas.openxmlformats.org/officeDocument/2006/relationships/customXml" Target="../ink/ink2159.xml"/><Relationship Id="rId193" Type="http://schemas.openxmlformats.org/officeDocument/2006/relationships/image" Target="../media/image916.emf"/><Relationship Id="rId202" Type="http://schemas.openxmlformats.org/officeDocument/2006/relationships/customXml" Target="../ink/ink2174.xml"/><Relationship Id="rId207" Type="http://schemas.openxmlformats.org/officeDocument/2006/relationships/image" Target="../media/image923.emf"/><Relationship Id="rId223" Type="http://schemas.openxmlformats.org/officeDocument/2006/relationships/image" Target="../media/image931.emf"/><Relationship Id="rId228" Type="http://schemas.openxmlformats.org/officeDocument/2006/relationships/customXml" Target="../ink/ink2187.xml"/><Relationship Id="rId244" Type="http://schemas.openxmlformats.org/officeDocument/2006/relationships/customXml" Target="../ink/ink2195.xml"/><Relationship Id="rId249" Type="http://schemas.openxmlformats.org/officeDocument/2006/relationships/image" Target="../media/image944.emf"/><Relationship Id="rId13" Type="http://schemas.openxmlformats.org/officeDocument/2006/relationships/image" Target="../media/image826.emf"/><Relationship Id="rId18" Type="http://schemas.openxmlformats.org/officeDocument/2006/relationships/customXml" Target="../ink/ink2082.xml"/><Relationship Id="rId39" Type="http://schemas.openxmlformats.org/officeDocument/2006/relationships/image" Target="../media/image839.emf"/><Relationship Id="rId109" Type="http://schemas.openxmlformats.org/officeDocument/2006/relationships/image" Target="../media/image874.emf"/><Relationship Id="rId260" Type="http://schemas.openxmlformats.org/officeDocument/2006/relationships/customXml" Target="../ink/ink2203.xml"/><Relationship Id="rId265" Type="http://schemas.openxmlformats.org/officeDocument/2006/relationships/image" Target="../media/image952.emf"/><Relationship Id="rId34" Type="http://schemas.openxmlformats.org/officeDocument/2006/relationships/customXml" Target="../ink/ink2090.xml"/><Relationship Id="rId50" Type="http://schemas.openxmlformats.org/officeDocument/2006/relationships/customXml" Target="../ink/ink2098.xml"/><Relationship Id="rId55" Type="http://schemas.openxmlformats.org/officeDocument/2006/relationships/image" Target="../media/image847.emf"/><Relationship Id="rId76" Type="http://schemas.openxmlformats.org/officeDocument/2006/relationships/customXml" Target="../ink/ink2111.xml"/><Relationship Id="rId97" Type="http://schemas.openxmlformats.org/officeDocument/2006/relationships/image" Target="../media/image868.emf"/><Relationship Id="rId104" Type="http://schemas.openxmlformats.org/officeDocument/2006/relationships/customXml" Target="../ink/ink2125.xml"/><Relationship Id="rId120" Type="http://schemas.openxmlformats.org/officeDocument/2006/relationships/customXml" Target="../ink/ink2133.xml"/><Relationship Id="rId125" Type="http://schemas.openxmlformats.org/officeDocument/2006/relationships/image" Target="../media/image882.emf"/><Relationship Id="rId141" Type="http://schemas.openxmlformats.org/officeDocument/2006/relationships/image" Target="../media/image890.emf"/><Relationship Id="rId146" Type="http://schemas.openxmlformats.org/officeDocument/2006/relationships/customXml" Target="../ink/ink2146.xml"/><Relationship Id="rId167" Type="http://schemas.openxmlformats.org/officeDocument/2006/relationships/image" Target="../media/image903.emf"/><Relationship Id="rId188" Type="http://schemas.openxmlformats.org/officeDocument/2006/relationships/customXml" Target="../ink/ink2167.xml"/><Relationship Id="rId7" Type="http://schemas.openxmlformats.org/officeDocument/2006/relationships/image" Target="../media/image823.emf"/><Relationship Id="rId71" Type="http://schemas.openxmlformats.org/officeDocument/2006/relationships/image" Target="../media/image855.emf"/><Relationship Id="rId92" Type="http://schemas.openxmlformats.org/officeDocument/2006/relationships/customXml" Target="../ink/ink2119.xml"/><Relationship Id="rId162" Type="http://schemas.openxmlformats.org/officeDocument/2006/relationships/customXml" Target="../ink/ink2154.xml"/><Relationship Id="rId183" Type="http://schemas.openxmlformats.org/officeDocument/2006/relationships/image" Target="../media/image911.emf"/><Relationship Id="rId213" Type="http://schemas.openxmlformats.org/officeDocument/2006/relationships/image" Target="../media/image926.emf"/><Relationship Id="rId218" Type="http://schemas.openxmlformats.org/officeDocument/2006/relationships/customXml" Target="../ink/ink2182.xml"/><Relationship Id="rId234" Type="http://schemas.openxmlformats.org/officeDocument/2006/relationships/customXml" Target="../ink/ink2190.xml"/><Relationship Id="rId239" Type="http://schemas.openxmlformats.org/officeDocument/2006/relationships/image" Target="../media/image939.emf"/><Relationship Id="rId2" Type="http://schemas.openxmlformats.org/officeDocument/2006/relationships/customXml" Target="../ink/ink2074.xml"/><Relationship Id="rId29" Type="http://schemas.openxmlformats.org/officeDocument/2006/relationships/image" Target="../media/image834.emf"/><Relationship Id="rId250" Type="http://schemas.openxmlformats.org/officeDocument/2006/relationships/customXml" Target="../ink/ink2198.xml"/><Relationship Id="rId255" Type="http://schemas.openxmlformats.org/officeDocument/2006/relationships/image" Target="../media/image947.emf"/><Relationship Id="rId24" Type="http://schemas.openxmlformats.org/officeDocument/2006/relationships/customXml" Target="../ink/ink2085.xml"/><Relationship Id="rId40" Type="http://schemas.openxmlformats.org/officeDocument/2006/relationships/customXml" Target="../ink/ink2093.xml"/><Relationship Id="rId45" Type="http://schemas.openxmlformats.org/officeDocument/2006/relationships/image" Target="../media/image842.emf"/><Relationship Id="rId66" Type="http://schemas.openxmlformats.org/officeDocument/2006/relationships/customXml" Target="../ink/ink2106.xml"/><Relationship Id="rId87" Type="http://schemas.openxmlformats.org/officeDocument/2006/relationships/image" Target="../media/image863.emf"/><Relationship Id="rId110" Type="http://schemas.openxmlformats.org/officeDocument/2006/relationships/customXml" Target="../ink/ink2128.xml"/><Relationship Id="rId115" Type="http://schemas.openxmlformats.org/officeDocument/2006/relationships/image" Target="../media/image877.emf"/><Relationship Id="rId131" Type="http://schemas.openxmlformats.org/officeDocument/2006/relationships/image" Target="../media/image885.emf"/><Relationship Id="rId136" Type="http://schemas.openxmlformats.org/officeDocument/2006/relationships/customXml" Target="../ink/ink2141.xml"/><Relationship Id="rId157" Type="http://schemas.openxmlformats.org/officeDocument/2006/relationships/image" Target="../media/image898.emf"/><Relationship Id="rId178" Type="http://schemas.openxmlformats.org/officeDocument/2006/relationships/customXml" Target="../ink/ink2162.xml"/><Relationship Id="rId61" Type="http://schemas.openxmlformats.org/officeDocument/2006/relationships/image" Target="../media/image850.emf"/><Relationship Id="rId82" Type="http://schemas.openxmlformats.org/officeDocument/2006/relationships/customXml" Target="../ink/ink2114.xml"/><Relationship Id="rId152" Type="http://schemas.openxmlformats.org/officeDocument/2006/relationships/customXml" Target="../ink/ink2149.xml"/><Relationship Id="rId173" Type="http://schemas.openxmlformats.org/officeDocument/2006/relationships/image" Target="../media/image906.emf"/><Relationship Id="rId194" Type="http://schemas.openxmlformats.org/officeDocument/2006/relationships/customXml" Target="../ink/ink2170.xml"/><Relationship Id="rId199" Type="http://schemas.openxmlformats.org/officeDocument/2006/relationships/image" Target="../media/image919.emf"/><Relationship Id="rId203" Type="http://schemas.openxmlformats.org/officeDocument/2006/relationships/image" Target="../media/image921.emf"/><Relationship Id="rId208" Type="http://schemas.openxmlformats.org/officeDocument/2006/relationships/customXml" Target="../ink/ink2177.xml"/><Relationship Id="rId229" Type="http://schemas.openxmlformats.org/officeDocument/2006/relationships/image" Target="../media/image934.emf"/><Relationship Id="rId19" Type="http://schemas.openxmlformats.org/officeDocument/2006/relationships/image" Target="../media/image829.emf"/><Relationship Id="rId224" Type="http://schemas.openxmlformats.org/officeDocument/2006/relationships/customXml" Target="../ink/ink2185.xml"/><Relationship Id="rId240" Type="http://schemas.openxmlformats.org/officeDocument/2006/relationships/customXml" Target="../ink/ink2193.xml"/><Relationship Id="rId245" Type="http://schemas.openxmlformats.org/officeDocument/2006/relationships/image" Target="../media/image942.emf"/><Relationship Id="rId261" Type="http://schemas.openxmlformats.org/officeDocument/2006/relationships/image" Target="../media/image950.emf"/><Relationship Id="rId14" Type="http://schemas.openxmlformats.org/officeDocument/2006/relationships/customXml" Target="../ink/ink2080.xml"/><Relationship Id="rId30" Type="http://schemas.openxmlformats.org/officeDocument/2006/relationships/customXml" Target="../ink/ink2088.xml"/><Relationship Id="rId35" Type="http://schemas.openxmlformats.org/officeDocument/2006/relationships/image" Target="../media/image837.emf"/><Relationship Id="rId56" Type="http://schemas.openxmlformats.org/officeDocument/2006/relationships/customXml" Target="../ink/ink2101.xml"/><Relationship Id="rId77" Type="http://schemas.openxmlformats.org/officeDocument/2006/relationships/image" Target="../media/image858.emf"/><Relationship Id="rId100" Type="http://schemas.openxmlformats.org/officeDocument/2006/relationships/customXml" Target="../ink/ink2123.xml"/><Relationship Id="rId105" Type="http://schemas.openxmlformats.org/officeDocument/2006/relationships/image" Target="../media/image872.emf"/><Relationship Id="rId126" Type="http://schemas.openxmlformats.org/officeDocument/2006/relationships/customXml" Target="../ink/ink2136.xml"/><Relationship Id="rId147" Type="http://schemas.openxmlformats.org/officeDocument/2006/relationships/image" Target="../media/image893.emf"/><Relationship Id="rId168" Type="http://schemas.openxmlformats.org/officeDocument/2006/relationships/customXml" Target="../ink/ink2157.xml"/><Relationship Id="rId8" Type="http://schemas.openxmlformats.org/officeDocument/2006/relationships/customXml" Target="../ink/ink2077.xml"/><Relationship Id="rId51" Type="http://schemas.openxmlformats.org/officeDocument/2006/relationships/image" Target="../media/image845.emf"/><Relationship Id="rId72" Type="http://schemas.openxmlformats.org/officeDocument/2006/relationships/customXml" Target="../ink/ink2109.xml"/><Relationship Id="rId93" Type="http://schemas.openxmlformats.org/officeDocument/2006/relationships/image" Target="../media/image866.emf"/><Relationship Id="rId98" Type="http://schemas.openxmlformats.org/officeDocument/2006/relationships/customXml" Target="../ink/ink2122.xml"/><Relationship Id="rId121" Type="http://schemas.openxmlformats.org/officeDocument/2006/relationships/image" Target="../media/image880.emf"/><Relationship Id="rId142" Type="http://schemas.openxmlformats.org/officeDocument/2006/relationships/customXml" Target="../ink/ink2144.xml"/><Relationship Id="rId163" Type="http://schemas.openxmlformats.org/officeDocument/2006/relationships/image" Target="../media/image901.emf"/><Relationship Id="rId184" Type="http://schemas.openxmlformats.org/officeDocument/2006/relationships/customXml" Target="../ink/ink2165.xml"/><Relationship Id="rId189" Type="http://schemas.openxmlformats.org/officeDocument/2006/relationships/image" Target="../media/image914.emf"/><Relationship Id="rId219" Type="http://schemas.openxmlformats.org/officeDocument/2006/relationships/image" Target="../media/image929.emf"/><Relationship Id="rId3" Type="http://schemas.openxmlformats.org/officeDocument/2006/relationships/image" Target="../media/image613.emf"/><Relationship Id="rId214" Type="http://schemas.openxmlformats.org/officeDocument/2006/relationships/customXml" Target="../ink/ink2180.xml"/><Relationship Id="rId230" Type="http://schemas.openxmlformats.org/officeDocument/2006/relationships/customXml" Target="../ink/ink2188.xml"/><Relationship Id="rId235" Type="http://schemas.openxmlformats.org/officeDocument/2006/relationships/image" Target="../media/image937.emf"/><Relationship Id="rId251" Type="http://schemas.openxmlformats.org/officeDocument/2006/relationships/image" Target="../media/image945.emf"/><Relationship Id="rId256" Type="http://schemas.openxmlformats.org/officeDocument/2006/relationships/customXml" Target="../ink/ink2201.xml"/><Relationship Id="rId25" Type="http://schemas.openxmlformats.org/officeDocument/2006/relationships/image" Target="../media/image832.emf"/><Relationship Id="rId46" Type="http://schemas.openxmlformats.org/officeDocument/2006/relationships/customXml" Target="../ink/ink2096.xml"/><Relationship Id="rId67" Type="http://schemas.openxmlformats.org/officeDocument/2006/relationships/image" Target="../media/image853.emf"/><Relationship Id="rId116" Type="http://schemas.openxmlformats.org/officeDocument/2006/relationships/customXml" Target="../ink/ink2131.xml"/><Relationship Id="rId137" Type="http://schemas.openxmlformats.org/officeDocument/2006/relationships/image" Target="../media/image888.emf"/><Relationship Id="rId158" Type="http://schemas.openxmlformats.org/officeDocument/2006/relationships/customXml" Target="../ink/ink2152.xml"/><Relationship Id="rId20" Type="http://schemas.openxmlformats.org/officeDocument/2006/relationships/customXml" Target="../ink/ink2083.xml"/><Relationship Id="rId41" Type="http://schemas.openxmlformats.org/officeDocument/2006/relationships/image" Target="../media/image840.emf"/><Relationship Id="rId62" Type="http://schemas.openxmlformats.org/officeDocument/2006/relationships/customXml" Target="../ink/ink2104.xml"/><Relationship Id="rId83" Type="http://schemas.openxmlformats.org/officeDocument/2006/relationships/image" Target="../media/image861.emf"/><Relationship Id="rId88" Type="http://schemas.openxmlformats.org/officeDocument/2006/relationships/customXml" Target="../ink/ink2117.xml"/><Relationship Id="rId111" Type="http://schemas.openxmlformats.org/officeDocument/2006/relationships/image" Target="../media/image875.emf"/><Relationship Id="rId132" Type="http://schemas.openxmlformats.org/officeDocument/2006/relationships/customXml" Target="../ink/ink2139.xml"/><Relationship Id="rId153" Type="http://schemas.openxmlformats.org/officeDocument/2006/relationships/image" Target="../media/image896.emf"/><Relationship Id="rId174" Type="http://schemas.openxmlformats.org/officeDocument/2006/relationships/customXml" Target="../ink/ink2160.xml"/><Relationship Id="rId179" Type="http://schemas.openxmlformats.org/officeDocument/2006/relationships/image" Target="../media/image909.emf"/><Relationship Id="rId195" Type="http://schemas.openxmlformats.org/officeDocument/2006/relationships/image" Target="../media/image917.emf"/><Relationship Id="rId209" Type="http://schemas.openxmlformats.org/officeDocument/2006/relationships/image" Target="../media/image924.emf"/><Relationship Id="rId190" Type="http://schemas.openxmlformats.org/officeDocument/2006/relationships/customXml" Target="../ink/ink2168.xml"/><Relationship Id="rId204" Type="http://schemas.openxmlformats.org/officeDocument/2006/relationships/customXml" Target="../ink/ink2175.xml"/><Relationship Id="rId220" Type="http://schemas.openxmlformats.org/officeDocument/2006/relationships/customXml" Target="../ink/ink2183.xml"/><Relationship Id="rId225" Type="http://schemas.openxmlformats.org/officeDocument/2006/relationships/image" Target="../media/image932.emf"/><Relationship Id="rId241" Type="http://schemas.openxmlformats.org/officeDocument/2006/relationships/image" Target="../media/image940.emf"/><Relationship Id="rId246" Type="http://schemas.openxmlformats.org/officeDocument/2006/relationships/customXml" Target="../ink/ink2196.xml"/><Relationship Id="rId15" Type="http://schemas.openxmlformats.org/officeDocument/2006/relationships/image" Target="../media/image827.emf"/><Relationship Id="rId36" Type="http://schemas.openxmlformats.org/officeDocument/2006/relationships/customXml" Target="../ink/ink2091.xml"/><Relationship Id="rId57" Type="http://schemas.openxmlformats.org/officeDocument/2006/relationships/image" Target="../media/image848.emf"/><Relationship Id="rId106" Type="http://schemas.openxmlformats.org/officeDocument/2006/relationships/customXml" Target="../ink/ink2126.xml"/><Relationship Id="rId127" Type="http://schemas.openxmlformats.org/officeDocument/2006/relationships/image" Target="../media/image883.emf"/><Relationship Id="rId262" Type="http://schemas.openxmlformats.org/officeDocument/2006/relationships/customXml" Target="../ink/ink2204.xml"/><Relationship Id="rId10" Type="http://schemas.openxmlformats.org/officeDocument/2006/relationships/customXml" Target="../ink/ink2078.xml"/><Relationship Id="rId31" Type="http://schemas.openxmlformats.org/officeDocument/2006/relationships/image" Target="../media/image835.emf"/><Relationship Id="rId52" Type="http://schemas.openxmlformats.org/officeDocument/2006/relationships/customXml" Target="../ink/ink2099.xml"/><Relationship Id="rId73" Type="http://schemas.openxmlformats.org/officeDocument/2006/relationships/image" Target="../media/image856.emf"/><Relationship Id="rId78" Type="http://schemas.openxmlformats.org/officeDocument/2006/relationships/customXml" Target="../ink/ink2112.xml"/><Relationship Id="rId94" Type="http://schemas.openxmlformats.org/officeDocument/2006/relationships/customXml" Target="../ink/ink2120.xml"/><Relationship Id="rId99" Type="http://schemas.openxmlformats.org/officeDocument/2006/relationships/image" Target="../media/image869.emf"/><Relationship Id="rId101" Type="http://schemas.openxmlformats.org/officeDocument/2006/relationships/image" Target="../media/image870.emf"/><Relationship Id="rId122" Type="http://schemas.openxmlformats.org/officeDocument/2006/relationships/customXml" Target="../ink/ink2134.xml"/><Relationship Id="rId143" Type="http://schemas.openxmlformats.org/officeDocument/2006/relationships/image" Target="../media/image891.emf"/><Relationship Id="rId148" Type="http://schemas.openxmlformats.org/officeDocument/2006/relationships/customXml" Target="../ink/ink2147.xml"/><Relationship Id="rId164" Type="http://schemas.openxmlformats.org/officeDocument/2006/relationships/customXml" Target="../ink/ink2155.xml"/><Relationship Id="rId169" Type="http://schemas.openxmlformats.org/officeDocument/2006/relationships/image" Target="../media/image904.emf"/><Relationship Id="rId185" Type="http://schemas.openxmlformats.org/officeDocument/2006/relationships/image" Target="../media/image912.emf"/><Relationship Id="rId4" Type="http://schemas.openxmlformats.org/officeDocument/2006/relationships/customXml" Target="../ink/ink2075.xml"/><Relationship Id="rId9" Type="http://schemas.openxmlformats.org/officeDocument/2006/relationships/image" Target="../media/image824.emf"/><Relationship Id="rId180" Type="http://schemas.openxmlformats.org/officeDocument/2006/relationships/customXml" Target="../ink/ink2163.xml"/><Relationship Id="rId210" Type="http://schemas.openxmlformats.org/officeDocument/2006/relationships/customXml" Target="../ink/ink2178.xml"/><Relationship Id="rId215" Type="http://schemas.openxmlformats.org/officeDocument/2006/relationships/image" Target="../media/image927.emf"/><Relationship Id="rId236" Type="http://schemas.openxmlformats.org/officeDocument/2006/relationships/customXml" Target="../ink/ink2191.xml"/><Relationship Id="rId257" Type="http://schemas.openxmlformats.org/officeDocument/2006/relationships/image" Target="../media/image948.emf"/><Relationship Id="rId26" Type="http://schemas.openxmlformats.org/officeDocument/2006/relationships/customXml" Target="../ink/ink2086.xml"/><Relationship Id="rId231" Type="http://schemas.openxmlformats.org/officeDocument/2006/relationships/image" Target="../media/image935.emf"/><Relationship Id="rId252" Type="http://schemas.openxmlformats.org/officeDocument/2006/relationships/customXml" Target="../ink/ink2199.xml"/><Relationship Id="rId47" Type="http://schemas.openxmlformats.org/officeDocument/2006/relationships/image" Target="../media/image843.emf"/><Relationship Id="rId68" Type="http://schemas.openxmlformats.org/officeDocument/2006/relationships/customXml" Target="../ink/ink2107.xml"/><Relationship Id="rId89" Type="http://schemas.openxmlformats.org/officeDocument/2006/relationships/image" Target="../media/image864.emf"/><Relationship Id="rId112" Type="http://schemas.openxmlformats.org/officeDocument/2006/relationships/customXml" Target="../ink/ink2129.xml"/><Relationship Id="rId133" Type="http://schemas.openxmlformats.org/officeDocument/2006/relationships/image" Target="../media/image886.emf"/><Relationship Id="rId154" Type="http://schemas.openxmlformats.org/officeDocument/2006/relationships/customXml" Target="../ink/ink2150.xml"/><Relationship Id="rId175" Type="http://schemas.openxmlformats.org/officeDocument/2006/relationships/image" Target="../media/image907.emf"/><Relationship Id="rId196" Type="http://schemas.openxmlformats.org/officeDocument/2006/relationships/customXml" Target="../ink/ink2171.xml"/><Relationship Id="rId200" Type="http://schemas.openxmlformats.org/officeDocument/2006/relationships/customXml" Target="../ink/ink2173.xml"/><Relationship Id="rId16" Type="http://schemas.openxmlformats.org/officeDocument/2006/relationships/customXml" Target="../ink/ink2081.xml"/><Relationship Id="rId221" Type="http://schemas.openxmlformats.org/officeDocument/2006/relationships/image" Target="../media/image930.emf"/><Relationship Id="rId242" Type="http://schemas.openxmlformats.org/officeDocument/2006/relationships/customXml" Target="../ink/ink2194.xml"/><Relationship Id="rId263" Type="http://schemas.openxmlformats.org/officeDocument/2006/relationships/image" Target="../media/image951.emf"/><Relationship Id="rId37" Type="http://schemas.openxmlformats.org/officeDocument/2006/relationships/image" Target="../media/image838.emf"/><Relationship Id="rId58" Type="http://schemas.openxmlformats.org/officeDocument/2006/relationships/customXml" Target="../ink/ink2102.xml"/><Relationship Id="rId79" Type="http://schemas.openxmlformats.org/officeDocument/2006/relationships/image" Target="../media/image859.emf"/><Relationship Id="rId102" Type="http://schemas.openxmlformats.org/officeDocument/2006/relationships/customXml" Target="../ink/ink2124.xml"/><Relationship Id="rId123" Type="http://schemas.openxmlformats.org/officeDocument/2006/relationships/image" Target="../media/image881.emf"/><Relationship Id="rId144" Type="http://schemas.openxmlformats.org/officeDocument/2006/relationships/customXml" Target="../ink/ink2145.xml"/><Relationship Id="rId90" Type="http://schemas.openxmlformats.org/officeDocument/2006/relationships/customXml" Target="../ink/ink2118.xml"/><Relationship Id="rId165" Type="http://schemas.openxmlformats.org/officeDocument/2006/relationships/image" Target="../media/image902.emf"/><Relationship Id="rId186" Type="http://schemas.openxmlformats.org/officeDocument/2006/relationships/customXml" Target="../ink/ink2166.xml"/><Relationship Id="rId211" Type="http://schemas.openxmlformats.org/officeDocument/2006/relationships/image" Target="../media/image925.emf"/><Relationship Id="rId232" Type="http://schemas.openxmlformats.org/officeDocument/2006/relationships/customXml" Target="../ink/ink2189.xml"/><Relationship Id="rId253" Type="http://schemas.openxmlformats.org/officeDocument/2006/relationships/image" Target="../media/image946.emf"/><Relationship Id="rId27" Type="http://schemas.openxmlformats.org/officeDocument/2006/relationships/image" Target="../media/image833.emf"/><Relationship Id="rId48" Type="http://schemas.openxmlformats.org/officeDocument/2006/relationships/customXml" Target="../ink/ink2097.xml"/><Relationship Id="rId69" Type="http://schemas.openxmlformats.org/officeDocument/2006/relationships/image" Target="../media/image854.emf"/><Relationship Id="rId113" Type="http://schemas.openxmlformats.org/officeDocument/2006/relationships/image" Target="../media/image876.emf"/><Relationship Id="rId134" Type="http://schemas.openxmlformats.org/officeDocument/2006/relationships/customXml" Target="../ink/ink2140.xml"/><Relationship Id="rId80" Type="http://schemas.openxmlformats.org/officeDocument/2006/relationships/customXml" Target="../ink/ink2113.xml"/><Relationship Id="rId155" Type="http://schemas.openxmlformats.org/officeDocument/2006/relationships/image" Target="../media/image897.emf"/><Relationship Id="rId176" Type="http://schemas.openxmlformats.org/officeDocument/2006/relationships/customXml" Target="../ink/ink2161.xml"/><Relationship Id="rId197" Type="http://schemas.openxmlformats.org/officeDocument/2006/relationships/image" Target="../media/image918.emf"/><Relationship Id="rId201" Type="http://schemas.openxmlformats.org/officeDocument/2006/relationships/image" Target="../media/image920.emf"/><Relationship Id="rId222" Type="http://schemas.openxmlformats.org/officeDocument/2006/relationships/customXml" Target="../ink/ink2184.xml"/><Relationship Id="rId243" Type="http://schemas.openxmlformats.org/officeDocument/2006/relationships/image" Target="../media/image941.emf"/><Relationship Id="rId264" Type="http://schemas.openxmlformats.org/officeDocument/2006/relationships/customXml" Target="../ink/ink2205.xml"/><Relationship Id="rId17" Type="http://schemas.openxmlformats.org/officeDocument/2006/relationships/image" Target="../media/image828.emf"/><Relationship Id="rId38" Type="http://schemas.openxmlformats.org/officeDocument/2006/relationships/customXml" Target="../ink/ink2092.xml"/><Relationship Id="rId59" Type="http://schemas.openxmlformats.org/officeDocument/2006/relationships/image" Target="../media/image849.emf"/><Relationship Id="rId103" Type="http://schemas.openxmlformats.org/officeDocument/2006/relationships/image" Target="../media/image871.emf"/><Relationship Id="rId124" Type="http://schemas.openxmlformats.org/officeDocument/2006/relationships/customXml" Target="../ink/ink2135.xml"/><Relationship Id="rId70" Type="http://schemas.openxmlformats.org/officeDocument/2006/relationships/customXml" Target="../ink/ink2108.xml"/><Relationship Id="rId91" Type="http://schemas.openxmlformats.org/officeDocument/2006/relationships/image" Target="../media/image865.emf"/><Relationship Id="rId145" Type="http://schemas.openxmlformats.org/officeDocument/2006/relationships/image" Target="../media/image892.emf"/><Relationship Id="rId166" Type="http://schemas.openxmlformats.org/officeDocument/2006/relationships/customXml" Target="../ink/ink2156.xml"/><Relationship Id="rId187" Type="http://schemas.openxmlformats.org/officeDocument/2006/relationships/image" Target="../media/image913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79.xml"/><Relationship Id="rId233" Type="http://schemas.openxmlformats.org/officeDocument/2006/relationships/image" Target="../media/image936.emf"/><Relationship Id="rId254" Type="http://schemas.openxmlformats.org/officeDocument/2006/relationships/customXml" Target="../ink/ink220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emf"/><Relationship Id="rId138" Type="http://schemas.openxmlformats.org/officeDocument/2006/relationships/image" Target="../media/image2.jpeg"/><Relationship Id="rId137" Type="http://schemas.openxmlformats.org/officeDocument/2006/relationships/image" Target="../media/image88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822.emf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30.emf"/><Relationship Id="rId21" Type="http://schemas.openxmlformats.org/officeDocument/2006/relationships/customXml" Target="../ink/ink2215.xml"/><Relationship Id="rId42" Type="http://schemas.openxmlformats.org/officeDocument/2006/relationships/image" Target="../media/image8360.emf"/><Relationship Id="rId63" Type="http://schemas.openxmlformats.org/officeDocument/2006/relationships/customXml" Target="../ink/ink2236.xml"/><Relationship Id="rId84" Type="http://schemas.openxmlformats.org/officeDocument/2006/relationships/image" Target="../media/image8570.emf"/><Relationship Id="rId138" Type="http://schemas.openxmlformats.org/officeDocument/2006/relationships/image" Target="../media/image8820.emf"/><Relationship Id="rId159" Type="http://schemas.openxmlformats.org/officeDocument/2006/relationships/customXml" Target="../ink/ink2286.xml"/><Relationship Id="rId170" Type="http://schemas.openxmlformats.org/officeDocument/2006/relationships/image" Target="../media/image8980.emf"/><Relationship Id="rId191" Type="http://schemas.openxmlformats.org/officeDocument/2006/relationships/customXml" Target="../ink/ink2302.xml"/><Relationship Id="rId205" Type="http://schemas.openxmlformats.org/officeDocument/2006/relationships/customXml" Target="../ink/ink2309.xml"/><Relationship Id="rId226" Type="http://schemas.openxmlformats.org/officeDocument/2006/relationships/image" Target="../media/image9260.emf"/><Relationship Id="rId107" Type="http://schemas.openxmlformats.org/officeDocument/2006/relationships/image" Target="../media/image8680.emf"/><Relationship Id="rId11" Type="http://schemas.openxmlformats.org/officeDocument/2006/relationships/customXml" Target="../ink/ink2210.xml"/><Relationship Id="rId32" Type="http://schemas.openxmlformats.org/officeDocument/2006/relationships/image" Target="../media/image8310.emf"/><Relationship Id="rId53" Type="http://schemas.openxmlformats.org/officeDocument/2006/relationships/customXml" Target="../ink/ink2231.xml"/><Relationship Id="rId74" Type="http://schemas.openxmlformats.org/officeDocument/2006/relationships/image" Target="../media/image8520.emf"/><Relationship Id="rId128" Type="http://schemas.openxmlformats.org/officeDocument/2006/relationships/image" Target="../media/image8770.emf"/><Relationship Id="rId149" Type="http://schemas.openxmlformats.org/officeDocument/2006/relationships/customXml" Target="../ink/ink2281.xml"/><Relationship Id="rId5" Type="http://schemas.openxmlformats.org/officeDocument/2006/relationships/customXml" Target="../ink/ink2207.xml"/><Relationship Id="rId95" Type="http://schemas.openxmlformats.org/officeDocument/2006/relationships/customXml" Target="../ink/ink2252.xml"/><Relationship Id="rId160" Type="http://schemas.openxmlformats.org/officeDocument/2006/relationships/image" Target="../media/image8930.emf"/><Relationship Id="rId181" Type="http://schemas.openxmlformats.org/officeDocument/2006/relationships/customXml" Target="../ink/ink2297.xml"/><Relationship Id="rId216" Type="http://schemas.openxmlformats.org/officeDocument/2006/relationships/image" Target="../media/image9210.emf"/><Relationship Id="rId237" Type="http://schemas.openxmlformats.org/officeDocument/2006/relationships/customXml" Target="../ink/ink2325.xml"/><Relationship Id="rId22" Type="http://schemas.openxmlformats.org/officeDocument/2006/relationships/image" Target="../media/image8260.emf"/><Relationship Id="rId43" Type="http://schemas.openxmlformats.org/officeDocument/2006/relationships/customXml" Target="../ink/ink2226.xml"/><Relationship Id="rId64" Type="http://schemas.openxmlformats.org/officeDocument/2006/relationships/image" Target="../media/image8470.emf"/><Relationship Id="rId118" Type="http://schemas.openxmlformats.org/officeDocument/2006/relationships/customXml" Target="../ink/ink2264.xml"/><Relationship Id="rId139" Type="http://schemas.openxmlformats.org/officeDocument/2006/relationships/customXml" Target="../ink/ink2276.xml"/><Relationship Id="rId85" Type="http://schemas.openxmlformats.org/officeDocument/2006/relationships/customXml" Target="../ink/ink2247.xml"/><Relationship Id="rId150" Type="http://schemas.openxmlformats.org/officeDocument/2006/relationships/image" Target="../media/image8880.emf"/><Relationship Id="rId171" Type="http://schemas.openxmlformats.org/officeDocument/2006/relationships/customXml" Target="../ink/ink2292.xml"/><Relationship Id="rId192" Type="http://schemas.openxmlformats.org/officeDocument/2006/relationships/image" Target="../media/image9090.emf"/><Relationship Id="rId206" Type="http://schemas.openxmlformats.org/officeDocument/2006/relationships/image" Target="../media/image9160.emf"/><Relationship Id="rId227" Type="http://schemas.openxmlformats.org/officeDocument/2006/relationships/customXml" Target="../ink/ink2320.xml"/><Relationship Id="rId201" Type="http://schemas.openxmlformats.org/officeDocument/2006/relationships/customXml" Target="../ink/ink2307.xml"/><Relationship Id="rId222" Type="http://schemas.openxmlformats.org/officeDocument/2006/relationships/image" Target="../media/image9240.emf"/><Relationship Id="rId243" Type="http://schemas.openxmlformats.org/officeDocument/2006/relationships/customXml" Target="../ink/ink2328.xml"/><Relationship Id="rId12" Type="http://schemas.openxmlformats.org/officeDocument/2006/relationships/image" Target="../media/image8210.emf"/><Relationship Id="rId17" Type="http://schemas.openxmlformats.org/officeDocument/2006/relationships/customXml" Target="../ink/ink2213.xml"/><Relationship Id="rId33" Type="http://schemas.openxmlformats.org/officeDocument/2006/relationships/customXml" Target="../ink/ink2221.xml"/><Relationship Id="rId38" Type="http://schemas.openxmlformats.org/officeDocument/2006/relationships/image" Target="../media/image8340.emf"/><Relationship Id="rId59" Type="http://schemas.openxmlformats.org/officeDocument/2006/relationships/customXml" Target="../ink/ink2234.xml"/><Relationship Id="rId103" Type="http://schemas.openxmlformats.org/officeDocument/2006/relationships/image" Target="../media/image8660.emf"/><Relationship Id="rId108" Type="http://schemas.openxmlformats.org/officeDocument/2006/relationships/customXml" Target="../ink/ink2259.xml"/><Relationship Id="rId124" Type="http://schemas.openxmlformats.org/officeDocument/2006/relationships/image" Target="../media/image8750.emf"/><Relationship Id="rId129" Type="http://schemas.openxmlformats.org/officeDocument/2006/relationships/customXml" Target="../ink/ink2271.xml"/><Relationship Id="rId54" Type="http://schemas.openxmlformats.org/officeDocument/2006/relationships/image" Target="../media/image8420.emf"/><Relationship Id="rId70" Type="http://schemas.openxmlformats.org/officeDocument/2006/relationships/image" Target="../media/image8500.emf"/><Relationship Id="rId75" Type="http://schemas.openxmlformats.org/officeDocument/2006/relationships/customXml" Target="../ink/ink2242.xml"/><Relationship Id="rId91" Type="http://schemas.openxmlformats.org/officeDocument/2006/relationships/customXml" Target="../ink/ink2250.xml"/><Relationship Id="rId96" Type="http://schemas.openxmlformats.org/officeDocument/2006/relationships/image" Target="../media/image8630.emf"/><Relationship Id="rId140" Type="http://schemas.openxmlformats.org/officeDocument/2006/relationships/image" Target="../media/image8830.emf"/><Relationship Id="rId145" Type="http://schemas.openxmlformats.org/officeDocument/2006/relationships/customXml" Target="../ink/ink2279.xml"/><Relationship Id="rId161" Type="http://schemas.openxmlformats.org/officeDocument/2006/relationships/customXml" Target="../ink/ink2287.xml"/><Relationship Id="rId166" Type="http://schemas.openxmlformats.org/officeDocument/2006/relationships/image" Target="../media/image8960.emf"/><Relationship Id="rId182" Type="http://schemas.openxmlformats.org/officeDocument/2006/relationships/image" Target="../media/image9040.emf"/><Relationship Id="rId187" Type="http://schemas.openxmlformats.org/officeDocument/2006/relationships/customXml" Target="../ink/ink2300.xml"/><Relationship Id="rId217" Type="http://schemas.openxmlformats.org/officeDocument/2006/relationships/customXml" Target="../ink/ink23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0.emf"/><Relationship Id="rId212" Type="http://schemas.openxmlformats.org/officeDocument/2006/relationships/image" Target="../media/image9190.emf"/><Relationship Id="rId233" Type="http://schemas.openxmlformats.org/officeDocument/2006/relationships/customXml" Target="../ink/ink2323.xml"/><Relationship Id="rId238" Type="http://schemas.openxmlformats.org/officeDocument/2006/relationships/image" Target="../media/image9320.emf"/><Relationship Id="rId23" Type="http://schemas.openxmlformats.org/officeDocument/2006/relationships/customXml" Target="../ink/ink2216.xml"/><Relationship Id="rId28" Type="http://schemas.openxmlformats.org/officeDocument/2006/relationships/image" Target="../media/image8290.emf"/><Relationship Id="rId49" Type="http://schemas.openxmlformats.org/officeDocument/2006/relationships/customXml" Target="../ink/ink2229.xml"/><Relationship Id="rId114" Type="http://schemas.openxmlformats.org/officeDocument/2006/relationships/customXml" Target="../ink/ink2262.xml"/><Relationship Id="rId119" Type="http://schemas.openxmlformats.org/officeDocument/2006/relationships/image" Target="../media/image8740.emf"/><Relationship Id="rId44" Type="http://schemas.openxmlformats.org/officeDocument/2006/relationships/image" Target="../media/image8370.emf"/><Relationship Id="rId60" Type="http://schemas.openxmlformats.org/officeDocument/2006/relationships/image" Target="../media/image8450.emf"/><Relationship Id="rId65" Type="http://schemas.openxmlformats.org/officeDocument/2006/relationships/customXml" Target="../ink/ink2237.xml"/><Relationship Id="rId81" Type="http://schemas.openxmlformats.org/officeDocument/2006/relationships/customXml" Target="../ink/ink2245.xml"/><Relationship Id="rId86" Type="http://schemas.openxmlformats.org/officeDocument/2006/relationships/image" Target="../media/image8580.emf"/><Relationship Id="rId130" Type="http://schemas.openxmlformats.org/officeDocument/2006/relationships/image" Target="../media/image8780.emf"/><Relationship Id="rId135" Type="http://schemas.openxmlformats.org/officeDocument/2006/relationships/customXml" Target="../ink/ink2274.xml"/><Relationship Id="rId151" Type="http://schemas.openxmlformats.org/officeDocument/2006/relationships/customXml" Target="../ink/ink2282.xml"/><Relationship Id="rId156" Type="http://schemas.openxmlformats.org/officeDocument/2006/relationships/image" Target="../media/image8910.emf"/><Relationship Id="rId177" Type="http://schemas.openxmlformats.org/officeDocument/2006/relationships/customXml" Target="../ink/ink2295.xml"/><Relationship Id="rId198" Type="http://schemas.openxmlformats.org/officeDocument/2006/relationships/image" Target="../media/image9120.emf"/><Relationship Id="rId172" Type="http://schemas.openxmlformats.org/officeDocument/2006/relationships/image" Target="../media/image8990.emf"/><Relationship Id="rId193" Type="http://schemas.openxmlformats.org/officeDocument/2006/relationships/customXml" Target="../ink/ink2303.xml"/><Relationship Id="rId202" Type="http://schemas.openxmlformats.org/officeDocument/2006/relationships/image" Target="../media/image9140.emf"/><Relationship Id="rId207" Type="http://schemas.openxmlformats.org/officeDocument/2006/relationships/customXml" Target="../ink/ink2310.xml"/><Relationship Id="rId223" Type="http://schemas.openxmlformats.org/officeDocument/2006/relationships/customXml" Target="../ink/ink2318.xml"/><Relationship Id="rId228" Type="http://schemas.openxmlformats.org/officeDocument/2006/relationships/image" Target="../media/image9270.emf"/><Relationship Id="rId244" Type="http://schemas.openxmlformats.org/officeDocument/2006/relationships/image" Target="../media/image9350.emf"/><Relationship Id="rId13" Type="http://schemas.openxmlformats.org/officeDocument/2006/relationships/customXml" Target="../ink/ink2211.xml"/><Relationship Id="rId18" Type="http://schemas.openxmlformats.org/officeDocument/2006/relationships/image" Target="../media/image8240.emf"/><Relationship Id="rId39" Type="http://schemas.openxmlformats.org/officeDocument/2006/relationships/customXml" Target="../ink/ink2224.xml"/><Relationship Id="rId109" Type="http://schemas.openxmlformats.org/officeDocument/2006/relationships/image" Target="../media/image8690.emf"/><Relationship Id="rId34" Type="http://schemas.openxmlformats.org/officeDocument/2006/relationships/image" Target="../media/image8320.emf"/><Relationship Id="rId50" Type="http://schemas.openxmlformats.org/officeDocument/2006/relationships/image" Target="../media/image8400.emf"/><Relationship Id="rId55" Type="http://schemas.openxmlformats.org/officeDocument/2006/relationships/customXml" Target="../ink/ink2232.xml"/><Relationship Id="rId76" Type="http://schemas.openxmlformats.org/officeDocument/2006/relationships/image" Target="../media/image8530.emf"/><Relationship Id="rId97" Type="http://schemas.openxmlformats.org/officeDocument/2006/relationships/customXml" Target="../ink/ink2253.xml"/><Relationship Id="rId104" Type="http://schemas.openxmlformats.org/officeDocument/2006/relationships/customXml" Target="../ink/ink2257.xml"/><Relationship Id="rId120" Type="http://schemas.openxmlformats.org/officeDocument/2006/relationships/customXml" Target="../ink/ink2265.xml"/><Relationship Id="rId125" Type="http://schemas.openxmlformats.org/officeDocument/2006/relationships/customXml" Target="../ink/ink2269.xml"/><Relationship Id="rId141" Type="http://schemas.openxmlformats.org/officeDocument/2006/relationships/customXml" Target="../ink/ink2277.xml"/><Relationship Id="rId146" Type="http://schemas.openxmlformats.org/officeDocument/2006/relationships/image" Target="../media/image8860.emf"/><Relationship Id="rId167" Type="http://schemas.openxmlformats.org/officeDocument/2006/relationships/customXml" Target="../ink/ink2290.xml"/><Relationship Id="rId188" Type="http://schemas.openxmlformats.org/officeDocument/2006/relationships/image" Target="../media/image9070.emf"/><Relationship Id="rId7" Type="http://schemas.openxmlformats.org/officeDocument/2006/relationships/customXml" Target="../ink/ink2208.xml"/><Relationship Id="rId71" Type="http://schemas.openxmlformats.org/officeDocument/2006/relationships/customXml" Target="../ink/ink2240.xml"/><Relationship Id="rId92" Type="http://schemas.openxmlformats.org/officeDocument/2006/relationships/image" Target="../media/image8610.emf"/><Relationship Id="rId162" Type="http://schemas.openxmlformats.org/officeDocument/2006/relationships/image" Target="../media/image8940.emf"/><Relationship Id="rId183" Type="http://schemas.openxmlformats.org/officeDocument/2006/relationships/customXml" Target="../ink/ink2298.xml"/><Relationship Id="rId213" Type="http://schemas.openxmlformats.org/officeDocument/2006/relationships/customXml" Target="../ink/ink2313.xml"/><Relationship Id="rId218" Type="http://schemas.openxmlformats.org/officeDocument/2006/relationships/image" Target="../media/image9220.emf"/><Relationship Id="rId234" Type="http://schemas.openxmlformats.org/officeDocument/2006/relationships/image" Target="../media/image9300.emf"/><Relationship Id="rId239" Type="http://schemas.openxmlformats.org/officeDocument/2006/relationships/customXml" Target="../ink/ink2326.xml"/><Relationship Id="rId2" Type="http://schemas.openxmlformats.org/officeDocument/2006/relationships/image" Target="../media/image323.png"/><Relationship Id="rId29" Type="http://schemas.openxmlformats.org/officeDocument/2006/relationships/customXml" Target="../ink/ink2219.xml"/><Relationship Id="rId24" Type="http://schemas.openxmlformats.org/officeDocument/2006/relationships/image" Target="../media/image8270.emf"/><Relationship Id="rId40" Type="http://schemas.openxmlformats.org/officeDocument/2006/relationships/image" Target="../media/image8350.emf"/><Relationship Id="rId45" Type="http://schemas.openxmlformats.org/officeDocument/2006/relationships/customXml" Target="../ink/ink2227.xml"/><Relationship Id="rId66" Type="http://schemas.openxmlformats.org/officeDocument/2006/relationships/image" Target="../media/image8480.emf"/><Relationship Id="rId87" Type="http://schemas.openxmlformats.org/officeDocument/2006/relationships/customXml" Target="../ink/ink2248.xml"/><Relationship Id="rId110" Type="http://schemas.openxmlformats.org/officeDocument/2006/relationships/customXml" Target="../ink/ink2260.xml"/><Relationship Id="rId115" Type="http://schemas.openxmlformats.org/officeDocument/2006/relationships/image" Target="../media/image8720.emf"/><Relationship Id="rId131" Type="http://schemas.openxmlformats.org/officeDocument/2006/relationships/customXml" Target="../ink/ink2272.xml"/><Relationship Id="rId136" Type="http://schemas.openxmlformats.org/officeDocument/2006/relationships/image" Target="../media/image8810.emf"/><Relationship Id="rId157" Type="http://schemas.openxmlformats.org/officeDocument/2006/relationships/customXml" Target="../ink/ink2285.xml"/><Relationship Id="rId178" Type="http://schemas.openxmlformats.org/officeDocument/2006/relationships/image" Target="../media/image9020.emf"/><Relationship Id="rId61" Type="http://schemas.openxmlformats.org/officeDocument/2006/relationships/customXml" Target="../ink/ink2235.xml"/><Relationship Id="rId82" Type="http://schemas.openxmlformats.org/officeDocument/2006/relationships/image" Target="../media/image8560.emf"/><Relationship Id="rId152" Type="http://schemas.openxmlformats.org/officeDocument/2006/relationships/image" Target="../media/image8890.emf"/><Relationship Id="rId173" Type="http://schemas.openxmlformats.org/officeDocument/2006/relationships/customXml" Target="../ink/ink2293.xml"/><Relationship Id="rId194" Type="http://schemas.openxmlformats.org/officeDocument/2006/relationships/image" Target="../media/image9100.emf"/><Relationship Id="rId199" Type="http://schemas.openxmlformats.org/officeDocument/2006/relationships/customXml" Target="../ink/ink2306.xml"/><Relationship Id="rId203" Type="http://schemas.openxmlformats.org/officeDocument/2006/relationships/customXml" Target="../ink/ink2308.xml"/><Relationship Id="rId208" Type="http://schemas.openxmlformats.org/officeDocument/2006/relationships/image" Target="../media/image9170.emf"/><Relationship Id="rId229" Type="http://schemas.openxmlformats.org/officeDocument/2006/relationships/customXml" Target="../ink/ink2321.xml"/><Relationship Id="rId19" Type="http://schemas.openxmlformats.org/officeDocument/2006/relationships/customXml" Target="../ink/ink2214.xml"/><Relationship Id="rId224" Type="http://schemas.openxmlformats.org/officeDocument/2006/relationships/image" Target="../media/image9250.emf"/><Relationship Id="rId240" Type="http://schemas.openxmlformats.org/officeDocument/2006/relationships/image" Target="../media/image9330.emf"/><Relationship Id="rId14" Type="http://schemas.openxmlformats.org/officeDocument/2006/relationships/image" Target="../media/image8220.emf"/><Relationship Id="rId30" Type="http://schemas.openxmlformats.org/officeDocument/2006/relationships/image" Target="../media/image8300.emf"/><Relationship Id="rId35" Type="http://schemas.openxmlformats.org/officeDocument/2006/relationships/customXml" Target="../ink/ink2222.xml"/><Relationship Id="rId56" Type="http://schemas.openxmlformats.org/officeDocument/2006/relationships/image" Target="../media/image8430.emf"/><Relationship Id="rId77" Type="http://schemas.openxmlformats.org/officeDocument/2006/relationships/customXml" Target="../ink/ink2243.xml"/><Relationship Id="rId100" Type="http://schemas.openxmlformats.org/officeDocument/2006/relationships/customXml" Target="../ink/ink2255.xml"/><Relationship Id="rId105" Type="http://schemas.openxmlformats.org/officeDocument/2006/relationships/image" Target="../media/image8670.emf"/><Relationship Id="rId126" Type="http://schemas.openxmlformats.org/officeDocument/2006/relationships/image" Target="../media/image8760.emf"/><Relationship Id="rId147" Type="http://schemas.openxmlformats.org/officeDocument/2006/relationships/customXml" Target="../ink/ink2280.xml"/><Relationship Id="rId168" Type="http://schemas.openxmlformats.org/officeDocument/2006/relationships/image" Target="../media/image8970.emf"/><Relationship Id="rId8" Type="http://schemas.openxmlformats.org/officeDocument/2006/relationships/image" Target="../media/image8190.emf"/><Relationship Id="rId51" Type="http://schemas.openxmlformats.org/officeDocument/2006/relationships/customXml" Target="../ink/ink2230.xml"/><Relationship Id="rId72" Type="http://schemas.openxmlformats.org/officeDocument/2006/relationships/image" Target="../media/image8510.emf"/><Relationship Id="rId93" Type="http://schemas.openxmlformats.org/officeDocument/2006/relationships/customXml" Target="../ink/ink2251.xml"/><Relationship Id="rId98" Type="http://schemas.openxmlformats.org/officeDocument/2006/relationships/image" Target="../media/image8640.emf"/><Relationship Id="rId121" Type="http://schemas.openxmlformats.org/officeDocument/2006/relationships/customXml" Target="../ink/ink2266.xml"/><Relationship Id="rId142" Type="http://schemas.openxmlformats.org/officeDocument/2006/relationships/image" Target="../media/image8840.emf"/><Relationship Id="rId163" Type="http://schemas.openxmlformats.org/officeDocument/2006/relationships/customXml" Target="../ink/ink2288.xml"/><Relationship Id="rId184" Type="http://schemas.openxmlformats.org/officeDocument/2006/relationships/image" Target="../media/image9050.emf"/><Relationship Id="rId189" Type="http://schemas.openxmlformats.org/officeDocument/2006/relationships/customXml" Target="../ink/ink2301.xml"/><Relationship Id="rId219" Type="http://schemas.openxmlformats.org/officeDocument/2006/relationships/customXml" Target="../ink/ink2316.xml"/><Relationship Id="rId3" Type="http://schemas.openxmlformats.org/officeDocument/2006/relationships/customXml" Target="../ink/ink2206.xml"/><Relationship Id="rId214" Type="http://schemas.openxmlformats.org/officeDocument/2006/relationships/image" Target="../media/image9200.emf"/><Relationship Id="rId230" Type="http://schemas.openxmlformats.org/officeDocument/2006/relationships/image" Target="../media/image9280.emf"/><Relationship Id="rId235" Type="http://schemas.openxmlformats.org/officeDocument/2006/relationships/customXml" Target="../ink/ink2324.xml"/><Relationship Id="rId25" Type="http://schemas.openxmlformats.org/officeDocument/2006/relationships/customXml" Target="../ink/ink2217.xml"/><Relationship Id="rId46" Type="http://schemas.openxmlformats.org/officeDocument/2006/relationships/image" Target="../media/image8380.emf"/><Relationship Id="rId67" Type="http://schemas.openxmlformats.org/officeDocument/2006/relationships/customXml" Target="../ink/ink2238.xml"/><Relationship Id="rId116" Type="http://schemas.openxmlformats.org/officeDocument/2006/relationships/customXml" Target="../ink/ink2263.xml"/><Relationship Id="rId137" Type="http://schemas.openxmlformats.org/officeDocument/2006/relationships/customXml" Target="../ink/ink2275.xml"/><Relationship Id="rId158" Type="http://schemas.openxmlformats.org/officeDocument/2006/relationships/image" Target="../media/image8920.emf"/><Relationship Id="rId20" Type="http://schemas.openxmlformats.org/officeDocument/2006/relationships/image" Target="../media/image8250.emf"/><Relationship Id="rId41" Type="http://schemas.openxmlformats.org/officeDocument/2006/relationships/customXml" Target="../ink/ink2225.xml"/><Relationship Id="rId62" Type="http://schemas.openxmlformats.org/officeDocument/2006/relationships/image" Target="../media/image8460.emf"/><Relationship Id="rId83" Type="http://schemas.openxmlformats.org/officeDocument/2006/relationships/customXml" Target="../ink/ink2246.xml"/><Relationship Id="rId88" Type="http://schemas.openxmlformats.org/officeDocument/2006/relationships/image" Target="../media/image8590.emf"/><Relationship Id="rId111" Type="http://schemas.openxmlformats.org/officeDocument/2006/relationships/image" Target="../media/image8700.emf"/><Relationship Id="rId132" Type="http://schemas.openxmlformats.org/officeDocument/2006/relationships/image" Target="../media/image8790.emf"/><Relationship Id="rId153" Type="http://schemas.openxmlformats.org/officeDocument/2006/relationships/customXml" Target="../ink/ink2283.xml"/><Relationship Id="rId174" Type="http://schemas.openxmlformats.org/officeDocument/2006/relationships/image" Target="../media/image9000.emf"/><Relationship Id="rId179" Type="http://schemas.openxmlformats.org/officeDocument/2006/relationships/customXml" Target="../ink/ink2296.xml"/><Relationship Id="rId195" Type="http://schemas.openxmlformats.org/officeDocument/2006/relationships/customXml" Target="../ink/ink2304.xml"/><Relationship Id="rId209" Type="http://schemas.openxmlformats.org/officeDocument/2006/relationships/customXml" Target="../ink/ink2311.xml"/><Relationship Id="rId190" Type="http://schemas.openxmlformats.org/officeDocument/2006/relationships/image" Target="../media/image9080.emf"/><Relationship Id="rId204" Type="http://schemas.openxmlformats.org/officeDocument/2006/relationships/image" Target="../media/image9150.emf"/><Relationship Id="rId220" Type="http://schemas.openxmlformats.org/officeDocument/2006/relationships/image" Target="../media/image9230.emf"/><Relationship Id="rId225" Type="http://schemas.openxmlformats.org/officeDocument/2006/relationships/customXml" Target="../ink/ink2319.xml"/><Relationship Id="rId241" Type="http://schemas.openxmlformats.org/officeDocument/2006/relationships/customXml" Target="../ink/ink2327.xml"/><Relationship Id="rId15" Type="http://schemas.openxmlformats.org/officeDocument/2006/relationships/customXml" Target="../ink/ink2212.xml"/><Relationship Id="rId36" Type="http://schemas.openxmlformats.org/officeDocument/2006/relationships/image" Target="../media/image8330.emf"/><Relationship Id="rId57" Type="http://schemas.openxmlformats.org/officeDocument/2006/relationships/customXml" Target="../ink/ink2233.xml"/><Relationship Id="rId106" Type="http://schemas.openxmlformats.org/officeDocument/2006/relationships/customXml" Target="../ink/ink2258.xml"/><Relationship Id="rId127" Type="http://schemas.openxmlformats.org/officeDocument/2006/relationships/customXml" Target="../ink/ink2270.xml"/><Relationship Id="rId10" Type="http://schemas.openxmlformats.org/officeDocument/2006/relationships/image" Target="../media/image8200.emf"/><Relationship Id="rId31" Type="http://schemas.openxmlformats.org/officeDocument/2006/relationships/customXml" Target="../ink/ink2220.xml"/><Relationship Id="rId52" Type="http://schemas.openxmlformats.org/officeDocument/2006/relationships/image" Target="../media/image8410.emf"/><Relationship Id="rId73" Type="http://schemas.openxmlformats.org/officeDocument/2006/relationships/customXml" Target="../ink/ink2241.xml"/><Relationship Id="rId78" Type="http://schemas.openxmlformats.org/officeDocument/2006/relationships/image" Target="../media/image8540.emf"/><Relationship Id="rId94" Type="http://schemas.openxmlformats.org/officeDocument/2006/relationships/image" Target="../media/image8620.emf"/><Relationship Id="rId99" Type="http://schemas.openxmlformats.org/officeDocument/2006/relationships/customXml" Target="../ink/ink2254.xml"/><Relationship Id="rId101" Type="http://schemas.openxmlformats.org/officeDocument/2006/relationships/image" Target="../media/image8650.emf"/><Relationship Id="rId122" Type="http://schemas.openxmlformats.org/officeDocument/2006/relationships/customXml" Target="../ink/ink2267.xml"/><Relationship Id="rId143" Type="http://schemas.openxmlformats.org/officeDocument/2006/relationships/customXml" Target="../ink/ink2278.xml"/><Relationship Id="rId148" Type="http://schemas.openxmlformats.org/officeDocument/2006/relationships/image" Target="../media/image8870.emf"/><Relationship Id="rId164" Type="http://schemas.openxmlformats.org/officeDocument/2006/relationships/image" Target="../media/image8950.emf"/><Relationship Id="rId169" Type="http://schemas.openxmlformats.org/officeDocument/2006/relationships/customXml" Target="../ink/ink2291.xml"/><Relationship Id="rId185" Type="http://schemas.openxmlformats.org/officeDocument/2006/relationships/customXml" Target="../ink/ink2299.xml"/><Relationship Id="rId4" Type="http://schemas.openxmlformats.org/officeDocument/2006/relationships/image" Target="../media/image8170.emf"/><Relationship Id="rId9" Type="http://schemas.openxmlformats.org/officeDocument/2006/relationships/customXml" Target="../ink/ink2209.xml"/><Relationship Id="rId180" Type="http://schemas.openxmlformats.org/officeDocument/2006/relationships/image" Target="../media/image9030.emf"/><Relationship Id="rId210" Type="http://schemas.openxmlformats.org/officeDocument/2006/relationships/image" Target="../media/image9180.emf"/><Relationship Id="rId215" Type="http://schemas.openxmlformats.org/officeDocument/2006/relationships/customXml" Target="../ink/ink2314.xml"/><Relationship Id="rId236" Type="http://schemas.openxmlformats.org/officeDocument/2006/relationships/image" Target="../media/image9310.emf"/><Relationship Id="rId26" Type="http://schemas.openxmlformats.org/officeDocument/2006/relationships/image" Target="../media/image8280.emf"/><Relationship Id="rId231" Type="http://schemas.openxmlformats.org/officeDocument/2006/relationships/customXml" Target="../ink/ink2322.xml"/><Relationship Id="rId47" Type="http://schemas.openxmlformats.org/officeDocument/2006/relationships/customXml" Target="../ink/ink2228.xml"/><Relationship Id="rId68" Type="http://schemas.openxmlformats.org/officeDocument/2006/relationships/image" Target="../media/image8490.emf"/><Relationship Id="rId89" Type="http://schemas.openxmlformats.org/officeDocument/2006/relationships/customXml" Target="../ink/ink2249.xml"/><Relationship Id="rId112" Type="http://schemas.openxmlformats.org/officeDocument/2006/relationships/customXml" Target="../ink/ink2261.xml"/><Relationship Id="rId133" Type="http://schemas.openxmlformats.org/officeDocument/2006/relationships/customXml" Target="../ink/ink2273.xml"/><Relationship Id="rId154" Type="http://schemas.openxmlformats.org/officeDocument/2006/relationships/image" Target="../media/image8900.emf"/><Relationship Id="rId175" Type="http://schemas.openxmlformats.org/officeDocument/2006/relationships/customXml" Target="../ink/ink2294.xml"/><Relationship Id="rId196" Type="http://schemas.openxmlformats.org/officeDocument/2006/relationships/image" Target="../media/image9110.emf"/><Relationship Id="rId200" Type="http://schemas.openxmlformats.org/officeDocument/2006/relationships/image" Target="../media/image9130.emf"/><Relationship Id="rId16" Type="http://schemas.openxmlformats.org/officeDocument/2006/relationships/image" Target="../media/image8230.emf"/><Relationship Id="rId221" Type="http://schemas.openxmlformats.org/officeDocument/2006/relationships/customXml" Target="../ink/ink2317.xml"/><Relationship Id="rId242" Type="http://schemas.openxmlformats.org/officeDocument/2006/relationships/image" Target="../media/image9340.emf"/><Relationship Id="rId37" Type="http://schemas.openxmlformats.org/officeDocument/2006/relationships/customXml" Target="../ink/ink2223.xml"/><Relationship Id="rId58" Type="http://schemas.openxmlformats.org/officeDocument/2006/relationships/image" Target="../media/image8440.emf"/><Relationship Id="rId79" Type="http://schemas.openxmlformats.org/officeDocument/2006/relationships/customXml" Target="../ink/ink2244.xml"/><Relationship Id="rId102" Type="http://schemas.openxmlformats.org/officeDocument/2006/relationships/customXml" Target="../ink/ink2256.xml"/><Relationship Id="rId123" Type="http://schemas.openxmlformats.org/officeDocument/2006/relationships/customXml" Target="../ink/ink2268.xml"/><Relationship Id="rId144" Type="http://schemas.openxmlformats.org/officeDocument/2006/relationships/image" Target="../media/image8850.emf"/><Relationship Id="rId90" Type="http://schemas.openxmlformats.org/officeDocument/2006/relationships/image" Target="../media/image8600.emf"/><Relationship Id="rId165" Type="http://schemas.openxmlformats.org/officeDocument/2006/relationships/customXml" Target="../ink/ink2289.xml"/><Relationship Id="rId186" Type="http://schemas.openxmlformats.org/officeDocument/2006/relationships/image" Target="../media/image9060.emf"/><Relationship Id="rId211" Type="http://schemas.openxmlformats.org/officeDocument/2006/relationships/customXml" Target="../ink/ink2312.xml"/><Relationship Id="rId232" Type="http://schemas.openxmlformats.org/officeDocument/2006/relationships/image" Target="../media/image9290.emf"/><Relationship Id="rId27" Type="http://schemas.openxmlformats.org/officeDocument/2006/relationships/customXml" Target="../ink/ink2218.xml"/><Relationship Id="rId48" Type="http://schemas.openxmlformats.org/officeDocument/2006/relationships/image" Target="../media/image8390.emf"/><Relationship Id="rId69" Type="http://schemas.openxmlformats.org/officeDocument/2006/relationships/customXml" Target="../ink/ink2239.xml"/><Relationship Id="rId113" Type="http://schemas.openxmlformats.org/officeDocument/2006/relationships/image" Target="../media/image8710.emf"/><Relationship Id="rId134" Type="http://schemas.openxmlformats.org/officeDocument/2006/relationships/image" Target="../media/image8800.emf"/><Relationship Id="rId80" Type="http://schemas.openxmlformats.org/officeDocument/2006/relationships/image" Target="../media/image8550.emf"/><Relationship Id="rId155" Type="http://schemas.openxmlformats.org/officeDocument/2006/relationships/customXml" Target="../ink/ink2284.xml"/><Relationship Id="rId176" Type="http://schemas.openxmlformats.org/officeDocument/2006/relationships/image" Target="../media/image9010.emf"/><Relationship Id="rId197" Type="http://schemas.openxmlformats.org/officeDocument/2006/relationships/customXml" Target="../ink/ink230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3.emf"/><Relationship Id="rId4" Type="http://schemas.openxmlformats.org/officeDocument/2006/relationships/image" Target="../media/image618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31" Type="http://schemas.openxmlformats.org/officeDocument/2006/relationships/customXml" Target="../ink/ink54.xml"/><Relationship Id="rId252" Type="http://schemas.openxmlformats.org/officeDocument/2006/relationships/customXml" Target="../ink/ink73.xml"/><Relationship Id="rId273" Type="http://schemas.openxmlformats.org/officeDocument/2006/relationships/customXml" Target="../ink/ink94.xml"/><Relationship Id="rId138" Type="http://schemas.openxmlformats.org/officeDocument/2006/relationships/customXml" Target="../ink/ink7.xml"/><Relationship Id="rId154" Type="http://schemas.openxmlformats.org/officeDocument/2006/relationships/customXml" Target="../ink/ink15.xml"/><Relationship Id="rId159" Type="http://schemas.openxmlformats.org/officeDocument/2006/relationships/image" Target="../media/image13.png"/><Relationship Id="rId175" Type="http://schemas.openxmlformats.org/officeDocument/2006/relationships/image" Target="../media/image21.png"/><Relationship Id="rId170" Type="http://schemas.openxmlformats.org/officeDocument/2006/relationships/customXml" Target="../ink/ink23.xml"/><Relationship Id="rId191" Type="http://schemas.openxmlformats.org/officeDocument/2006/relationships/image" Target="../media/image29.png"/><Relationship Id="rId196" Type="http://schemas.openxmlformats.org/officeDocument/2006/relationships/customXml" Target="../ink/ink36.xml"/><Relationship Id="rId200" Type="http://schemas.openxmlformats.org/officeDocument/2006/relationships/customXml" Target="../ink/ink38.xml"/><Relationship Id="rId205" Type="http://schemas.openxmlformats.org/officeDocument/2006/relationships/image" Target="../media/image36.png"/><Relationship Id="rId226" Type="http://schemas.openxmlformats.org/officeDocument/2006/relationships/image" Target="../media/image46.png"/><Relationship Id="rId247" Type="http://schemas.openxmlformats.org/officeDocument/2006/relationships/customXml" Target="../ink/ink68.xml"/><Relationship Id="rId221" Type="http://schemas.openxmlformats.org/officeDocument/2006/relationships/customXml" Target="../ink/ink49.xml"/><Relationship Id="rId242" Type="http://schemas.openxmlformats.org/officeDocument/2006/relationships/customXml" Target="../ink/ink63.xml"/><Relationship Id="rId263" Type="http://schemas.openxmlformats.org/officeDocument/2006/relationships/customXml" Target="../ink/ink84.xml"/><Relationship Id="rId268" Type="http://schemas.openxmlformats.org/officeDocument/2006/relationships/customXml" Target="../ink/ink89.xml"/><Relationship Id="rId284" Type="http://schemas.openxmlformats.org/officeDocument/2006/relationships/customXml" Target="../ink/ink103.xml"/><Relationship Id="rId289" Type="http://schemas.openxmlformats.org/officeDocument/2006/relationships/image" Target="../media/image55.png"/><Relationship Id="rId144" Type="http://schemas.openxmlformats.org/officeDocument/2006/relationships/customXml" Target="../ink/ink10.xml"/><Relationship Id="rId149" Type="http://schemas.openxmlformats.org/officeDocument/2006/relationships/image" Target="../media/image8.png"/><Relationship Id="rId5" Type="http://schemas.openxmlformats.org/officeDocument/2006/relationships/image" Target="../media/image822.emf"/><Relationship Id="rId160" Type="http://schemas.openxmlformats.org/officeDocument/2006/relationships/customXml" Target="../ink/ink18.xml"/><Relationship Id="rId165" Type="http://schemas.openxmlformats.org/officeDocument/2006/relationships/image" Target="../media/image16.png"/><Relationship Id="rId181" Type="http://schemas.openxmlformats.org/officeDocument/2006/relationships/image" Target="../media/image24.png"/><Relationship Id="rId186" Type="http://schemas.openxmlformats.org/officeDocument/2006/relationships/customXml" Target="../ink/ink31.xml"/><Relationship Id="rId216" Type="http://schemas.openxmlformats.org/officeDocument/2006/relationships/customXml" Target="../ink/ink46.xml"/><Relationship Id="rId237" Type="http://schemas.openxmlformats.org/officeDocument/2006/relationships/customXml" Target="../ink/ink58.xml"/><Relationship Id="rId211" Type="http://schemas.openxmlformats.org/officeDocument/2006/relationships/image" Target="../media/image39.png"/><Relationship Id="rId232" Type="http://schemas.openxmlformats.org/officeDocument/2006/relationships/image" Target="../media/image49.png"/><Relationship Id="rId253" Type="http://schemas.openxmlformats.org/officeDocument/2006/relationships/customXml" Target="../ink/ink74.xml"/><Relationship Id="rId258" Type="http://schemas.openxmlformats.org/officeDocument/2006/relationships/customXml" Target="../ink/ink79.xml"/><Relationship Id="rId274" Type="http://schemas.openxmlformats.org/officeDocument/2006/relationships/customXml" Target="../ink/ink95.xml"/><Relationship Id="rId279" Type="http://schemas.openxmlformats.org/officeDocument/2006/relationships/image" Target="../media/image51.png"/><Relationship Id="rId139" Type="http://schemas.openxmlformats.org/officeDocument/2006/relationships/image" Target="../media/image3.png"/><Relationship Id="rId290" Type="http://schemas.openxmlformats.org/officeDocument/2006/relationships/customXml" Target="../ink/ink106.xml"/><Relationship Id="rId150" Type="http://schemas.openxmlformats.org/officeDocument/2006/relationships/customXml" Target="../ink/ink13.xml"/><Relationship Id="rId155" Type="http://schemas.openxmlformats.org/officeDocument/2006/relationships/image" Target="../media/image11.png"/><Relationship Id="rId171" Type="http://schemas.openxmlformats.org/officeDocument/2006/relationships/image" Target="../media/image19.png"/><Relationship Id="rId176" Type="http://schemas.openxmlformats.org/officeDocument/2006/relationships/customXml" Target="../ink/ink26.xml"/><Relationship Id="rId192" Type="http://schemas.openxmlformats.org/officeDocument/2006/relationships/customXml" Target="../ink/ink34.xml"/><Relationship Id="rId197" Type="http://schemas.openxmlformats.org/officeDocument/2006/relationships/image" Target="../media/image32.png"/><Relationship Id="rId206" Type="http://schemas.openxmlformats.org/officeDocument/2006/relationships/customXml" Target="../ink/ink41.xml"/><Relationship Id="rId227" Type="http://schemas.openxmlformats.org/officeDocument/2006/relationships/customXml" Target="../ink/ink52.xml"/><Relationship Id="rId201" Type="http://schemas.openxmlformats.org/officeDocument/2006/relationships/image" Target="../media/image34.png"/><Relationship Id="rId222" Type="http://schemas.openxmlformats.org/officeDocument/2006/relationships/image" Target="../media/image44.png"/><Relationship Id="rId243" Type="http://schemas.openxmlformats.org/officeDocument/2006/relationships/customXml" Target="../ink/ink64.xml"/><Relationship Id="rId248" Type="http://schemas.openxmlformats.org/officeDocument/2006/relationships/customXml" Target="../ink/ink69.xml"/><Relationship Id="rId264" Type="http://schemas.openxmlformats.org/officeDocument/2006/relationships/customXml" Target="../ink/ink85.xml"/><Relationship Id="rId269" Type="http://schemas.openxmlformats.org/officeDocument/2006/relationships/customXml" Target="../ink/ink90.xml"/><Relationship Id="rId285" Type="http://schemas.openxmlformats.org/officeDocument/2006/relationships/image" Target="../media/image53.png"/><Relationship Id="rId280" Type="http://schemas.openxmlformats.org/officeDocument/2006/relationships/customXml" Target="../ink/ink100.xml"/><Relationship Id="rId140" Type="http://schemas.openxmlformats.org/officeDocument/2006/relationships/customXml" Target="../ink/ink8.xml"/><Relationship Id="rId145" Type="http://schemas.openxmlformats.org/officeDocument/2006/relationships/image" Target="../media/image6.png"/><Relationship Id="rId161" Type="http://schemas.openxmlformats.org/officeDocument/2006/relationships/image" Target="../media/image14.png"/><Relationship Id="rId166" Type="http://schemas.openxmlformats.org/officeDocument/2006/relationships/customXml" Target="../ink/ink21.xml"/><Relationship Id="rId182" Type="http://schemas.openxmlformats.org/officeDocument/2006/relationships/customXml" Target="../ink/ink29.xml"/><Relationship Id="rId187" Type="http://schemas.openxmlformats.org/officeDocument/2006/relationships/image" Target="../media/image27.png"/><Relationship Id="rId217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90" Type="http://schemas.openxmlformats.org/officeDocument/2006/relationships/customXml" Target="../ink/ink33.xml"/><Relationship Id="rId204" Type="http://schemas.openxmlformats.org/officeDocument/2006/relationships/customXml" Target="../ink/ink40.xml"/><Relationship Id="rId212" Type="http://schemas.openxmlformats.org/officeDocument/2006/relationships/customXml" Target="../ink/ink44.xml"/><Relationship Id="rId220" Type="http://schemas.openxmlformats.org/officeDocument/2006/relationships/image" Target="../media/image43.png"/><Relationship Id="rId225" Type="http://schemas.openxmlformats.org/officeDocument/2006/relationships/customXml" Target="../ink/ink51.xml"/><Relationship Id="rId233" Type="http://schemas.openxmlformats.org/officeDocument/2006/relationships/customXml" Target="../ink/ink55.xml"/><Relationship Id="rId238" Type="http://schemas.openxmlformats.org/officeDocument/2006/relationships/customXml" Target="../ink/ink59.xml"/><Relationship Id="rId241" Type="http://schemas.openxmlformats.org/officeDocument/2006/relationships/customXml" Target="../ink/ink62.xml"/><Relationship Id="rId246" Type="http://schemas.openxmlformats.org/officeDocument/2006/relationships/customXml" Target="../ink/ink67.xml"/><Relationship Id="rId254" Type="http://schemas.openxmlformats.org/officeDocument/2006/relationships/customXml" Target="../ink/ink75.xml"/><Relationship Id="rId259" Type="http://schemas.openxmlformats.org/officeDocument/2006/relationships/customXml" Target="../ink/ink80.xml"/><Relationship Id="rId267" Type="http://schemas.openxmlformats.org/officeDocument/2006/relationships/customXml" Target="../ink/ink88.xml"/><Relationship Id="rId288" Type="http://schemas.openxmlformats.org/officeDocument/2006/relationships/customXml" Target="../ink/ink105.xml"/><Relationship Id="rId262" Type="http://schemas.openxmlformats.org/officeDocument/2006/relationships/customXml" Target="../ink/ink83.xml"/><Relationship Id="rId270" Type="http://schemas.openxmlformats.org/officeDocument/2006/relationships/customXml" Target="../ink/ink91.xml"/><Relationship Id="rId275" Type="http://schemas.openxmlformats.org/officeDocument/2006/relationships/customXml" Target="../ink/ink96.xml"/><Relationship Id="rId283" Type="http://schemas.openxmlformats.org/officeDocument/2006/relationships/customXml" Target="../ink/ink102.xml"/><Relationship Id="rId291" Type="http://schemas.openxmlformats.org/officeDocument/2006/relationships/image" Target="../media/image56.png"/><Relationship Id="rId143" Type="http://schemas.openxmlformats.org/officeDocument/2006/relationships/image" Target="../media/image5.png"/><Relationship Id="rId148" Type="http://schemas.openxmlformats.org/officeDocument/2006/relationships/customXml" Target="../ink/ink12.xml"/><Relationship Id="rId151" Type="http://schemas.openxmlformats.org/officeDocument/2006/relationships/image" Target="../media/image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image" Target="../media/image18.png"/><Relationship Id="rId177" Type="http://schemas.openxmlformats.org/officeDocument/2006/relationships/image" Target="../media/image22.png"/><Relationship Id="rId185" Type="http://schemas.openxmlformats.org/officeDocument/2006/relationships/image" Target="../media/image26.png"/><Relationship Id="rId198" Type="http://schemas.openxmlformats.org/officeDocument/2006/relationships/customXml" Target="../ink/ink37.xml"/><Relationship Id="rId4" Type="http://schemas.openxmlformats.org/officeDocument/2006/relationships/customXml" Target="../ink/ink5.xml"/><Relationship Id="rId172" Type="http://schemas.openxmlformats.org/officeDocument/2006/relationships/customXml" Target="../ink/ink24.xml"/><Relationship Id="rId180" Type="http://schemas.openxmlformats.org/officeDocument/2006/relationships/customXml" Target="../ink/ink28.xml"/><Relationship Id="rId193" Type="http://schemas.openxmlformats.org/officeDocument/2006/relationships/image" Target="../media/image30.png"/><Relationship Id="rId202" Type="http://schemas.openxmlformats.org/officeDocument/2006/relationships/customXml" Target="../ink/ink39.xml"/><Relationship Id="rId207" Type="http://schemas.openxmlformats.org/officeDocument/2006/relationships/image" Target="../media/image37.png"/><Relationship Id="rId210" Type="http://schemas.openxmlformats.org/officeDocument/2006/relationships/customXml" Target="../ink/ink43.xml"/><Relationship Id="rId215" Type="http://schemas.openxmlformats.org/officeDocument/2006/relationships/image" Target="../media/image41.png"/><Relationship Id="rId223" Type="http://schemas.openxmlformats.org/officeDocument/2006/relationships/customXml" Target="../ink/ink50.xml"/><Relationship Id="rId228" Type="http://schemas.openxmlformats.org/officeDocument/2006/relationships/image" Target="../media/image47.png"/><Relationship Id="rId236" Type="http://schemas.openxmlformats.org/officeDocument/2006/relationships/customXml" Target="../ink/ink57.xml"/><Relationship Id="rId244" Type="http://schemas.openxmlformats.org/officeDocument/2006/relationships/customXml" Target="../ink/ink65.xml"/><Relationship Id="rId249" Type="http://schemas.openxmlformats.org/officeDocument/2006/relationships/customXml" Target="../ink/ink70.xml"/><Relationship Id="rId257" Type="http://schemas.openxmlformats.org/officeDocument/2006/relationships/customXml" Target="../ink/ink78.xml"/><Relationship Id="rId278" Type="http://schemas.openxmlformats.org/officeDocument/2006/relationships/customXml" Target="../ink/ink99.xml"/><Relationship Id="rId260" Type="http://schemas.openxmlformats.org/officeDocument/2006/relationships/customXml" Target="../ink/ink81.xml"/><Relationship Id="rId265" Type="http://schemas.openxmlformats.org/officeDocument/2006/relationships/customXml" Target="../ink/ink86.xml"/><Relationship Id="rId281" Type="http://schemas.openxmlformats.org/officeDocument/2006/relationships/image" Target="../media/image52.png"/><Relationship Id="rId286" Type="http://schemas.openxmlformats.org/officeDocument/2006/relationships/customXml" Target="../ink/ink104.xml"/><Relationship Id="rId141" Type="http://schemas.openxmlformats.org/officeDocument/2006/relationships/image" Target="../media/image4.png"/><Relationship Id="rId146" Type="http://schemas.openxmlformats.org/officeDocument/2006/relationships/customXml" Target="../ink/ink11.xml"/><Relationship Id="rId167" Type="http://schemas.openxmlformats.org/officeDocument/2006/relationships/image" Target="../media/image17.png"/><Relationship Id="rId188" Type="http://schemas.openxmlformats.org/officeDocument/2006/relationships/customXml" Target="../ink/ink32.xml"/><Relationship Id="rId162" Type="http://schemas.openxmlformats.org/officeDocument/2006/relationships/customXml" Target="../ink/ink19.xml"/><Relationship Id="rId183" Type="http://schemas.openxmlformats.org/officeDocument/2006/relationships/image" Target="../media/image25.png"/><Relationship Id="rId213" Type="http://schemas.openxmlformats.org/officeDocument/2006/relationships/image" Target="../media/image40.png"/><Relationship Id="rId218" Type="http://schemas.openxmlformats.org/officeDocument/2006/relationships/image" Target="../media/image42.png"/><Relationship Id="rId234" Type="http://schemas.openxmlformats.org/officeDocument/2006/relationships/image" Target="../media/image50.png"/><Relationship Id="rId239" Type="http://schemas.openxmlformats.org/officeDocument/2006/relationships/customXml" Target="../ink/ink60.xml"/><Relationship Id="rId2" Type="http://schemas.openxmlformats.org/officeDocument/2006/relationships/customXml" Target="../ink/ink4.xml"/><Relationship Id="rId250" Type="http://schemas.openxmlformats.org/officeDocument/2006/relationships/customXml" Target="../ink/ink71.xml"/><Relationship Id="rId255" Type="http://schemas.openxmlformats.org/officeDocument/2006/relationships/customXml" Target="../ink/ink76.xml"/><Relationship Id="rId271" Type="http://schemas.openxmlformats.org/officeDocument/2006/relationships/customXml" Target="../ink/ink92.xml"/><Relationship Id="rId276" Type="http://schemas.openxmlformats.org/officeDocument/2006/relationships/customXml" Target="../ink/ink97.xml"/><Relationship Id="rId292" Type="http://schemas.openxmlformats.org/officeDocument/2006/relationships/customXml" Target="../ink/ink107.xml"/><Relationship Id="rId157" Type="http://schemas.openxmlformats.org/officeDocument/2006/relationships/image" Target="../media/image12.png"/><Relationship Id="rId178" Type="http://schemas.openxmlformats.org/officeDocument/2006/relationships/customXml" Target="../ink/ink27.xml"/><Relationship Id="rId152" Type="http://schemas.openxmlformats.org/officeDocument/2006/relationships/customXml" Target="../ink/ink14.xml"/><Relationship Id="rId173" Type="http://schemas.openxmlformats.org/officeDocument/2006/relationships/image" Target="../media/image20.png"/><Relationship Id="rId194" Type="http://schemas.openxmlformats.org/officeDocument/2006/relationships/customXml" Target="../ink/ink35.xml"/><Relationship Id="rId199" Type="http://schemas.openxmlformats.org/officeDocument/2006/relationships/image" Target="../media/image33.png"/><Relationship Id="rId203" Type="http://schemas.openxmlformats.org/officeDocument/2006/relationships/image" Target="../media/image35.png"/><Relationship Id="rId208" Type="http://schemas.openxmlformats.org/officeDocument/2006/relationships/customXml" Target="../ink/ink42.xml"/><Relationship Id="rId229" Type="http://schemas.openxmlformats.org/officeDocument/2006/relationships/customXml" Target="../ink/ink53.xml"/><Relationship Id="rId224" Type="http://schemas.openxmlformats.org/officeDocument/2006/relationships/image" Target="../media/image45.png"/><Relationship Id="rId240" Type="http://schemas.openxmlformats.org/officeDocument/2006/relationships/customXml" Target="../ink/ink61.xml"/><Relationship Id="rId245" Type="http://schemas.openxmlformats.org/officeDocument/2006/relationships/customXml" Target="../ink/ink66.xml"/><Relationship Id="rId261" Type="http://schemas.openxmlformats.org/officeDocument/2006/relationships/customXml" Target="../ink/ink82.xml"/><Relationship Id="rId266" Type="http://schemas.openxmlformats.org/officeDocument/2006/relationships/customXml" Target="../ink/ink87.xml"/><Relationship Id="rId287" Type="http://schemas.openxmlformats.org/officeDocument/2006/relationships/image" Target="../media/image54.png"/><Relationship Id="rId147" Type="http://schemas.openxmlformats.org/officeDocument/2006/relationships/image" Target="../media/image7.png"/><Relationship Id="rId168" Type="http://schemas.openxmlformats.org/officeDocument/2006/relationships/customXml" Target="../ink/ink22.xml"/><Relationship Id="rId282" Type="http://schemas.openxmlformats.org/officeDocument/2006/relationships/customXml" Target="../ink/ink101.xml"/><Relationship Id="rId142" Type="http://schemas.openxmlformats.org/officeDocument/2006/relationships/customXml" Target="../ink/ink9.xml"/><Relationship Id="rId163" Type="http://schemas.openxmlformats.org/officeDocument/2006/relationships/image" Target="../media/image15.png"/><Relationship Id="rId184" Type="http://schemas.openxmlformats.org/officeDocument/2006/relationships/customXml" Target="../ink/ink30.xml"/><Relationship Id="rId189" Type="http://schemas.openxmlformats.org/officeDocument/2006/relationships/image" Target="../media/image28.png"/><Relationship Id="rId219" Type="http://schemas.openxmlformats.org/officeDocument/2006/relationships/customXml" Target="../ink/ink48.xml"/><Relationship Id="rId3" Type="http://schemas.openxmlformats.org/officeDocument/2006/relationships/image" Target="../media/image613.emf"/><Relationship Id="rId214" Type="http://schemas.openxmlformats.org/officeDocument/2006/relationships/customXml" Target="../ink/ink45.xml"/><Relationship Id="rId230" Type="http://schemas.openxmlformats.org/officeDocument/2006/relationships/image" Target="../media/image48.png"/><Relationship Id="rId235" Type="http://schemas.openxmlformats.org/officeDocument/2006/relationships/customXml" Target="../ink/ink56.xml"/><Relationship Id="rId251" Type="http://schemas.openxmlformats.org/officeDocument/2006/relationships/customXml" Target="../ink/ink72.xml"/><Relationship Id="rId256" Type="http://schemas.openxmlformats.org/officeDocument/2006/relationships/customXml" Target="../ink/ink77.xml"/><Relationship Id="rId277" Type="http://schemas.openxmlformats.org/officeDocument/2006/relationships/customXml" Target="../ink/ink98.xml"/><Relationship Id="rId137" Type="http://schemas.openxmlformats.org/officeDocument/2006/relationships/image" Target="../media/image888.emf"/><Relationship Id="rId158" Type="http://schemas.openxmlformats.org/officeDocument/2006/relationships/customXml" Target="../ink/ink17.xml"/><Relationship Id="rId272" Type="http://schemas.openxmlformats.org/officeDocument/2006/relationships/customXml" Target="../ink/ink93.xml"/><Relationship Id="rId293" Type="http://schemas.openxmlformats.org/officeDocument/2006/relationships/image" Target="../media/image57.png"/><Relationship Id="rId153" Type="http://schemas.openxmlformats.org/officeDocument/2006/relationships/image" Target="../media/image10.png"/><Relationship Id="rId174" Type="http://schemas.openxmlformats.org/officeDocument/2006/relationships/customXml" Target="../ink/ink25.xml"/><Relationship Id="rId179" Type="http://schemas.openxmlformats.org/officeDocument/2006/relationships/image" Target="../media/image23.png"/><Relationship Id="rId195" Type="http://schemas.openxmlformats.org/officeDocument/2006/relationships/image" Target="../media/image31.png"/><Relationship Id="rId209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116.xml"/><Relationship Id="rId26" Type="http://schemas.openxmlformats.org/officeDocument/2006/relationships/customXml" Target="../ink/ink120.xml"/><Relationship Id="rId39" Type="http://schemas.openxmlformats.org/officeDocument/2006/relationships/image" Target="../media/image36.png"/><Relationship Id="rId21" Type="http://schemas.openxmlformats.org/officeDocument/2006/relationships/image" Target="../media/image23.png"/><Relationship Id="rId34" Type="http://schemas.openxmlformats.org/officeDocument/2006/relationships/customXml" Target="../ink/ink124.xml"/><Relationship Id="rId42" Type="http://schemas.openxmlformats.org/officeDocument/2006/relationships/customXml" Target="../ink/ink128.xml"/><Relationship Id="rId47" Type="http://schemas.openxmlformats.org/officeDocument/2006/relationships/image" Target="../media/image40.png"/><Relationship Id="rId50" Type="http://schemas.openxmlformats.org/officeDocument/2006/relationships/customXml" Target="../ink/ink132.xml"/><Relationship Id="rId55" Type="http://schemas.openxmlformats.org/officeDocument/2006/relationships/customXml" Target="../ink/ink135.xml"/><Relationship Id="rId63" Type="http://schemas.openxmlformats.org/officeDocument/2006/relationships/customXml" Target="../ink/ink139.xml"/><Relationship Id="rId7" Type="http://schemas.openxmlformats.org/officeDocument/2006/relationships/image" Target="../media/image14.png"/><Relationship Id="rId2" Type="http://schemas.openxmlformats.org/officeDocument/2006/relationships/customXml" Target="../ink/ink108.xml"/><Relationship Id="rId16" Type="http://schemas.openxmlformats.org/officeDocument/2006/relationships/customXml" Target="../ink/ink115.xml"/><Relationship Id="rId20" Type="http://schemas.openxmlformats.org/officeDocument/2006/relationships/customXml" Target="../ink/ink117.xml"/><Relationship Id="rId29" Type="http://schemas.openxmlformats.org/officeDocument/2006/relationships/image" Target="../media/image29.png"/><Relationship Id="rId41" Type="http://schemas.openxmlformats.org/officeDocument/2006/relationships/image" Target="../media/image37.png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0.xml"/><Relationship Id="rId11" Type="http://schemas.openxmlformats.org/officeDocument/2006/relationships/image" Target="../media/image16.png"/><Relationship Id="rId24" Type="http://schemas.openxmlformats.org/officeDocument/2006/relationships/customXml" Target="../ink/ink119.xml"/><Relationship Id="rId32" Type="http://schemas.openxmlformats.org/officeDocument/2006/relationships/customXml" Target="../ink/ink123.xml"/><Relationship Id="rId37" Type="http://schemas.openxmlformats.org/officeDocument/2006/relationships/image" Target="../media/image33.png"/><Relationship Id="rId40" Type="http://schemas.openxmlformats.org/officeDocument/2006/relationships/customXml" Target="../ink/ink127.xml"/><Relationship Id="rId45" Type="http://schemas.openxmlformats.org/officeDocument/2006/relationships/image" Target="../media/image39.png"/><Relationship Id="rId53" Type="http://schemas.openxmlformats.org/officeDocument/2006/relationships/customXml" Target="../ink/ink134.xml"/><Relationship Id="rId58" Type="http://schemas.openxmlformats.org/officeDocument/2006/relationships/image" Target="../media/image50.png"/><Relationship Id="rId66" Type="http://schemas.openxmlformats.org/officeDocument/2006/relationships/image" Target="../media/image57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4.png"/><Relationship Id="rId28" Type="http://schemas.openxmlformats.org/officeDocument/2006/relationships/customXml" Target="../ink/ink121.xml"/><Relationship Id="rId36" Type="http://schemas.openxmlformats.org/officeDocument/2006/relationships/customXml" Target="../ink/ink125.xml"/><Relationship Id="rId49" Type="http://schemas.openxmlformats.org/officeDocument/2006/relationships/image" Target="../media/image41.png"/><Relationship Id="rId57" Type="http://schemas.openxmlformats.org/officeDocument/2006/relationships/customXml" Target="../ink/ink136.xml"/><Relationship Id="rId61" Type="http://schemas.openxmlformats.org/officeDocument/2006/relationships/customXml" Target="../ink/ink138.xml"/><Relationship Id="rId10" Type="http://schemas.openxmlformats.org/officeDocument/2006/relationships/customXml" Target="../ink/ink112.xml"/><Relationship Id="rId19" Type="http://schemas.openxmlformats.org/officeDocument/2006/relationships/image" Target="../media/image20.png"/><Relationship Id="rId31" Type="http://schemas.openxmlformats.org/officeDocument/2006/relationships/image" Target="../media/image30.png"/><Relationship Id="rId44" Type="http://schemas.openxmlformats.org/officeDocument/2006/relationships/customXml" Target="../ink/ink129.xml"/><Relationship Id="rId52" Type="http://schemas.openxmlformats.org/officeDocument/2006/relationships/image" Target="../media/image42.png"/><Relationship Id="rId60" Type="http://schemas.openxmlformats.org/officeDocument/2006/relationships/image" Target="../media/image54.png"/><Relationship Id="rId65" Type="http://schemas.openxmlformats.org/officeDocument/2006/relationships/customXml" Target="../ink/ink140.xml"/><Relationship Id="rId4" Type="http://schemas.openxmlformats.org/officeDocument/2006/relationships/customXml" Target="../ink/ink109.xml"/><Relationship Id="rId9" Type="http://schemas.openxmlformats.org/officeDocument/2006/relationships/image" Target="../media/image15.png"/><Relationship Id="rId14" Type="http://schemas.openxmlformats.org/officeDocument/2006/relationships/customXml" Target="../ink/ink114.xml"/><Relationship Id="rId22" Type="http://schemas.openxmlformats.org/officeDocument/2006/relationships/customXml" Target="../ink/ink118.xml"/><Relationship Id="rId27" Type="http://schemas.openxmlformats.org/officeDocument/2006/relationships/image" Target="../media/image28.png"/><Relationship Id="rId30" Type="http://schemas.openxmlformats.org/officeDocument/2006/relationships/customXml" Target="../ink/ink122.xml"/><Relationship Id="rId35" Type="http://schemas.openxmlformats.org/officeDocument/2006/relationships/image" Target="../media/image32.png"/><Relationship Id="rId43" Type="http://schemas.openxmlformats.org/officeDocument/2006/relationships/image" Target="../media/image38.png"/><Relationship Id="rId48" Type="http://schemas.openxmlformats.org/officeDocument/2006/relationships/customXml" Target="../ink/ink131.xml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8" Type="http://schemas.openxmlformats.org/officeDocument/2006/relationships/customXml" Target="../ink/ink111.xml"/><Relationship Id="rId51" Type="http://schemas.openxmlformats.org/officeDocument/2006/relationships/customXml" Target="../ink/ink133.xml"/><Relationship Id="rId3" Type="http://schemas.openxmlformats.org/officeDocument/2006/relationships/image" Target="../media/image12.png"/><Relationship Id="rId12" Type="http://schemas.openxmlformats.org/officeDocument/2006/relationships/customXml" Target="../ink/ink113.xml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33" Type="http://schemas.openxmlformats.org/officeDocument/2006/relationships/image" Target="../media/image31.png"/><Relationship Id="rId38" Type="http://schemas.openxmlformats.org/officeDocument/2006/relationships/customXml" Target="../ink/ink126.xml"/><Relationship Id="rId46" Type="http://schemas.openxmlformats.org/officeDocument/2006/relationships/customXml" Target="../ink/ink130.xml"/><Relationship Id="rId59" Type="http://schemas.openxmlformats.org/officeDocument/2006/relationships/customXml" Target="../ink/ink13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99" Type="http://schemas.openxmlformats.org/officeDocument/2006/relationships/customXml" Target="../ink/ink295.xml"/><Relationship Id="rId21" Type="http://schemas.openxmlformats.org/officeDocument/2006/relationships/image" Target="../media/image23.png"/><Relationship Id="rId63" Type="http://schemas.openxmlformats.org/officeDocument/2006/relationships/customXml" Target="../ink/ink172.xml"/><Relationship Id="rId159" Type="http://schemas.openxmlformats.org/officeDocument/2006/relationships/customXml" Target="../ink/ink222.xml"/><Relationship Id="rId324" Type="http://schemas.openxmlformats.org/officeDocument/2006/relationships/customXml" Target="../ink/ink308.xml"/><Relationship Id="rId366" Type="http://schemas.openxmlformats.org/officeDocument/2006/relationships/image" Target="../media/image201.png"/><Relationship Id="rId170" Type="http://schemas.openxmlformats.org/officeDocument/2006/relationships/customXml" Target="../ink/ink228.xml"/><Relationship Id="rId226" Type="http://schemas.openxmlformats.org/officeDocument/2006/relationships/image" Target="../media/image134.png"/><Relationship Id="rId433" Type="http://schemas.openxmlformats.org/officeDocument/2006/relationships/image" Target="../media/image234.png"/><Relationship Id="rId268" Type="http://schemas.openxmlformats.org/officeDocument/2006/relationships/customXml" Target="../ink/ink279.xml"/><Relationship Id="rId32" Type="http://schemas.openxmlformats.org/officeDocument/2006/relationships/customXml" Target="../ink/ink156.xml"/><Relationship Id="rId74" Type="http://schemas.openxmlformats.org/officeDocument/2006/relationships/image" Target="../media/image61.png"/><Relationship Id="rId128" Type="http://schemas.openxmlformats.org/officeDocument/2006/relationships/customXml" Target="../ink/ink205.xml"/><Relationship Id="rId335" Type="http://schemas.openxmlformats.org/officeDocument/2006/relationships/image" Target="../media/image186.png"/><Relationship Id="rId377" Type="http://schemas.openxmlformats.org/officeDocument/2006/relationships/image" Target="../media/image206.png"/><Relationship Id="rId5" Type="http://schemas.openxmlformats.org/officeDocument/2006/relationships/image" Target="../media/image13.png"/><Relationship Id="rId181" Type="http://schemas.openxmlformats.org/officeDocument/2006/relationships/customXml" Target="../ink/ink234.xml"/><Relationship Id="rId237" Type="http://schemas.openxmlformats.org/officeDocument/2006/relationships/customXml" Target="../ink/ink262.xml"/><Relationship Id="rId402" Type="http://schemas.openxmlformats.org/officeDocument/2006/relationships/customXml" Target="../ink/ink348.xml"/><Relationship Id="rId279" Type="http://schemas.openxmlformats.org/officeDocument/2006/relationships/image" Target="../media/image159.png"/><Relationship Id="rId444" Type="http://schemas.openxmlformats.org/officeDocument/2006/relationships/customXml" Target="../ink/ink369.xml"/><Relationship Id="rId43" Type="http://schemas.openxmlformats.org/officeDocument/2006/relationships/image" Target="../media/image38.png"/><Relationship Id="rId139" Type="http://schemas.openxmlformats.org/officeDocument/2006/relationships/image" Target="../media/image92.png"/><Relationship Id="rId290" Type="http://schemas.openxmlformats.org/officeDocument/2006/relationships/customXml" Target="../ink/ink290.xml"/><Relationship Id="rId304" Type="http://schemas.openxmlformats.org/officeDocument/2006/relationships/customXml" Target="../ink/ink298.xml"/><Relationship Id="rId346" Type="http://schemas.openxmlformats.org/officeDocument/2006/relationships/customXml" Target="../ink/ink319.xml"/><Relationship Id="rId388" Type="http://schemas.openxmlformats.org/officeDocument/2006/relationships/customXml" Target="../ink/ink341.xml"/><Relationship Id="rId85" Type="http://schemas.openxmlformats.org/officeDocument/2006/relationships/customXml" Target="../ink/ink183.xml"/><Relationship Id="rId150" Type="http://schemas.openxmlformats.org/officeDocument/2006/relationships/image" Target="../media/image97.png"/><Relationship Id="rId192" Type="http://schemas.openxmlformats.org/officeDocument/2006/relationships/image" Target="../media/image117.png"/><Relationship Id="rId206" Type="http://schemas.openxmlformats.org/officeDocument/2006/relationships/image" Target="../media/image124.png"/><Relationship Id="rId413" Type="http://schemas.openxmlformats.org/officeDocument/2006/relationships/image" Target="../media/image224.png"/><Relationship Id="rId248" Type="http://schemas.openxmlformats.org/officeDocument/2006/relationships/image" Target="../media/image145.png"/><Relationship Id="rId12" Type="http://schemas.openxmlformats.org/officeDocument/2006/relationships/customXml" Target="../ink/ink146.xml"/><Relationship Id="rId108" Type="http://schemas.openxmlformats.org/officeDocument/2006/relationships/customXml" Target="../ink/ink195.xml"/><Relationship Id="rId315" Type="http://schemas.openxmlformats.org/officeDocument/2006/relationships/image" Target="../media/image176.png"/><Relationship Id="rId357" Type="http://schemas.openxmlformats.org/officeDocument/2006/relationships/customXml" Target="../ink/ink325.xml"/><Relationship Id="rId54" Type="http://schemas.openxmlformats.org/officeDocument/2006/relationships/image" Target="../media/image51.png"/><Relationship Id="rId75" Type="http://schemas.openxmlformats.org/officeDocument/2006/relationships/customXml" Target="../ink/ink178.xml"/><Relationship Id="rId96" Type="http://schemas.openxmlformats.org/officeDocument/2006/relationships/customXml" Target="../ink/ink189.xml"/><Relationship Id="rId140" Type="http://schemas.openxmlformats.org/officeDocument/2006/relationships/customXml" Target="../ink/ink212.xml"/><Relationship Id="rId161" Type="http://schemas.openxmlformats.org/officeDocument/2006/relationships/customXml" Target="../ink/ink223.xml"/><Relationship Id="rId182" Type="http://schemas.openxmlformats.org/officeDocument/2006/relationships/image" Target="../media/image112.png"/><Relationship Id="rId217" Type="http://schemas.openxmlformats.org/officeDocument/2006/relationships/customXml" Target="../ink/ink252.xml"/><Relationship Id="rId378" Type="http://schemas.openxmlformats.org/officeDocument/2006/relationships/customXml" Target="../ink/ink336.xml"/><Relationship Id="rId399" Type="http://schemas.openxmlformats.org/officeDocument/2006/relationships/image" Target="../media/image217.png"/><Relationship Id="rId403" Type="http://schemas.openxmlformats.org/officeDocument/2006/relationships/image" Target="../media/image219.png"/><Relationship Id="rId6" Type="http://schemas.openxmlformats.org/officeDocument/2006/relationships/customXml" Target="../ink/ink143.xml"/><Relationship Id="rId238" Type="http://schemas.openxmlformats.org/officeDocument/2006/relationships/image" Target="../media/image140.png"/><Relationship Id="rId259" Type="http://schemas.openxmlformats.org/officeDocument/2006/relationships/image" Target="../media/image150.png"/><Relationship Id="rId424" Type="http://schemas.openxmlformats.org/officeDocument/2006/relationships/customXml" Target="../ink/ink359.xml"/><Relationship Id="rId445" Type="http://schemas.openxmlformats.org/officeDocument/2006/relationships/image" Target="../media/image240.png"/><Relationship Id="rId23" Type="http://schemas.openxmlformats.org/officeDocument/2006/relationships/image" Target="../media/image24.png"/><Relationship Id="rId119" Type="http://schemas.openxmlformats.org/officeDocument/2006/relationships/image" Target="../media/image83.png"/><Relationship Id="rId270" Type="http://schemas.openxmlformats.org/officeDocument/2006/relationships/customXml" Target="../ink/ink280.xml"/><Relationship Id="rId291" Type="http://schemas.openxmlformats.org/officeDocument/2006/relationships/image" Target="../media/image165.png"/><Relationship Id="rId305" Type="http://schemas.openxmlformats.org/officeDocument/2006/relationships/image" Target="../media/image171.png"/><Relationship Id="rId326" Type="http://schemas.openxmlformats.org/officeDocument/2006/relationships/customXml" Target="../ink/ink309.xml"/><Relationship Id="rId347" Type="http://schemas.openxmlformats.org/officeDocument/2006/relationships/customXml" Target="../ink/ink320.xml"/><Relationship Id="rId44" Type="http://schemas.openxmlformats.org/officeDocument/2006/relationships/customXml" Target="../ink/ink162.xml"/><Relationship Id="rId65" Type="http://schemas.openxmlformats.org/officeDocument/2006/relationships/customXml" Target="../ink/ink173.xml"/><Relationship Id="rId86" Type="http://schemas.openxmlformats.org/officeDocument/2006/relationships/image" Target="../media/image67.png"/><Relationship Id="rId130" Type="http://schemas.openxmlformats.org/officeDocument/2006/relationships/customXml" Target="../ink/ink206.xml"/><Relationship Id="rId151" Type="http://schemas.openxmlformats.org/officeDocument/2006/relationships/customXml" Target="../ink/ink218.xml"/><Relationship Id="rId368" Type="http://schemas.openxmlformats.org/officeDocument/2006/relationships/image" Target="../media/image202.png"/><Relationship Id="rId389" Type="http://schemas.openxmlformats.org/officeDocument/2006/relationships/image" Target="../media/image212.png"/><Relationship Id="rId172" Type="http://schemas.openxmlformats.org/officeDocument/2006/relationships/image" Target="../media/image107.png"/><Relationship Id="rId193" Type="http://schemas.openxmlformats.org/officeDocument/2006/relationships/customXml" Target="../ink/ink240.xml"/><Relationship Id="rId207" Type="http://schemas.openxmlformats.org/officeDocument/2006/relationships/customXml" Target="../ink/ink247.xml"/><Relationship Id="rId228" Type="http://schemas.openxmlformats.org/officeDocument/2006/relationships/image" Target="../media/image135.png"/><Relationship Id="rId249" Type="http://schemas.openxmlformats.org/officeDocument/2006/relationships/customXml" Target="../ink/ink268.xml"/><Relationship Id="rId414" Type="http://schemas.openxmlformats.org/officeDocument/2006/relationships/customXml" Target="../ink/ink354.xml"/><Relationship Id="rId435" Type="http://schemas.openxmlformats.org/officeDocument/2006/relationships/image" Target="../media/image235.png"/><Relationship Id="rId13" Type="http://schemas.openxmlformats.org/officeDocument/2006/relationships/image" Target="../media/image17.png"/><Relationship Id="rId109" Type="http://schemas.openxmlformats.org/officeDocument/2006/relationships/image" Target="../media/image78.png"/><Relationship Id="rId260" Type="http://schemas.openxmlformats.org/officeDocument/2006/relationships/customXml" Target="../ink/ink274.xml"/><Relationship Id="rId281" Type="http://schemas.openxmlformats.org/officeDocument/2006/relationships/image" Target="../media/image160.png"/><Relationship Id="rId316" Type="http://schemas.openxmlformats.org/officeDocument/2006/relationships/customXml" Target="../ink/ink304.xml"/><Relationship Id="rId337" Type="http://schemas.openxmlformats.org/officeDocument/2006/relationships/image" Target="../media/image187.png"/><Relationship Id="rId34" Type="http://schemas.openxmlformats.org/officeDocument/2006/relationships/customXml" Target="../ink/ink157.xml"/><Relationship Id="rId55" Type="http://schemas.openxmlformats.org/officeDocument/2006/relationships/customXml" Target="../ink/ink168.xml"/><Relationship Id="rId76" Type="http://schemas.openxmlformats.org/officeDocument/2006/relationships/image" Target="../media/image62.png"/><Relationship Id="rId97" Type="http://schemas.openxmlformats.org/officeDocument/2006/relationships/image" Target="../media/image72.png"/><Relationship Id="rId120" Type="http://schemas.openxmlformats.org/officeDocument/2006/relationships/customXml" Target="../ink/ink201.xml"/><Relationship Id="rId141" Type="http://schemas.openxmlformats.org/officeDocument/2006/relationships/image" Target="../media/image93.png"/><Relationship Id="rId358" Type="http://schemas.openxmlformats.org/officeDocument/2006/relationships/image" Target="../media/image197.png"/><Relationship Id="rId379" Type="http://schemas.openxmlformats.org/officeDocument/2006/relationships/image" Target="../media/image207.png"/><Relationship Id="rId7" Type="http://schemas.openxmlformats.org/officeDocument/2006/relationships/image" Target="../media/image14.png"/><Relationship Id="rId162" Type="http://schemas.openxmlformats.org/officeDocument/2006/relationships/image" Target="../media/image103.png"/><Relationship Id="rId183" Type="http://schemas.openxmlformats.org/officeDocument/2006/relationships/customXml" Target="../ink/ink235.xml"/><Relationship Id="rId218" Type="http://schemas.openxmlformats.org/officeDocument/2006/relationships/image" Target="../media/image130.png"/><Relationship Id="rId239" Type="http://schemas.openxmlformats.org/officeDocument/2006/relationships/customXml" Target="../ink/ink263.xml"/><Relationship Id="rId390" Type="http://schemas.openxmlformats.org/officeDocument/2006/relationships/customXml" Target="../ink/ink342.xml"/><Relationship Id="rId404" Type="http://schemas.openxmlformats.org/officeDocument/2006/relationships/customXml" Target="../ink/ink349.xml"/><Relationship Id="rId425" Type="http://schemas.openxmlformats.org/officeDocument/2006/relationships/image" Target="../media/image230.png"/><Relationship Id="rId250" Type="http://schemas.openxmlformats.org/officeDocument/2006/relationships/customXml" Target="../ink/ink269.xml"/><Relationship Id="rId271" Type="http://schemas.openxmlformats.org/officeDocument/2006/relationships/image" Target="../media/image155.png"/><Relationship Id="rId292" Type="http://schemas.openxmlformats.org/officeDocument/2006/relationships/customXml" Target="../ink/ink291.xml"/><Relationship Id="rId306" Type="http://schemas.openxmlformats.org/officeDocument/2006/relationships/customXml" Target="../ink/ink299.xml"/><Relationship Id="rId24" Type="http://schemas.openxmlformats.org/officeDocument/2006/relationships/customXml" Target="../ink/ink152.xml"/><Relationship Id="rId45" Type="http://schemas.openxmlformats.org/officeDocument/2006/relationships/image" Target="../media/image39.png"/><Relationship Id="rId66" Type="http://schemas.openxmlformats.org/officeDocument/2006/relationships/image" Target="../media/image57.png"/><Relationship Id="rId87" Type="http://schemas.openxmlformats.org/officeDocument/2006/relationships/customXml" Target="../ink/ink184.xml"/><Relationship Id="rId110" Type="http://schemas.openxmlformats.org/officeDocument/2006/relationships/customXml" Target="../ink/ink196.xml"/><Relationship Id="rId131" Type="http://schemas.openxmlformats.org/officeDocument/2006/relationships/image" Target="../media/image89.png"/><Relationship Id="rId327" Type="http://schemas.openxmlformats.org/officeDocument/2006/relationships/image" Target="../media/image182.png"/><Relationship Id="rId348" Type="http://schemas.openxmlformats.org/officeDocument/2006/relationships/image" Target="../media/image192.png"/><Relationship Id="rId369" Type="http://schemas.openxmlformats.org/officeDocument/2006/relationships/customXml" Target="../ink/ink331.xml"/><Relationship Id="rId152" Type="http://schemas.openxmlformats.org/officeDocument/2006/relationships/image" Target="../media/image98.png"/><Relationship Id="rId173" Type="http://schemas.openxmlformats.org/officeDocument/2006/relationships/customXml" Target="../ink/ink230.xml"/><Relationship Id="rId194" Type="http://schemas.openxmlformats.org/officeDocument/2006/relationships/image" Target="../media/image118.png"/><Relationship Id="rId208" Type="http://schemas.openxmlformats.org/officeDocument/2006/relationships/image" Target="../media/image125.png"/><Relationship Id="rId229" Type="http://schemas.openxmlformats.org/officeDocument/2006/relationships/customXml" Target="../ink/ink258.xml"/><Relationship Id="rId380" Type="http://schemas.openxmlformats.org/officeDocument/2006/relationships/customXml" Target="../ink/ink337.xml"/><Relationship Id="rId415" Type="http://schemas.openxmlformats.org/officeDocument/2006/relationships/image" Target="../media/image225.png"/><Relationship Id="rId436" Type="http://schemas.openxmlformats.org/officeDocument/2006/relationships/customXml" Target="../ink/ink365.xml"/><Relationship Id="rId240" Type="http://schemas.openxmlformats.org/officeDocument/2006/relationships/image" Target="../media/image141.png"/><Relationship Id="rId261" Type="http://schemas.openxmlformats.org/officeDocument/2006/relationships/image" Target="../media/image151.png"/><Relationship Id="rId14" Type="http://schemas.openxmlformats.org/officeDocument/2006/relationships/customXml" Target="../ink/ink147.xml"/><Relationship Id="rId35" Type="http://schemas.openxmlformats.org/officeDocument/2006/relationships/image" Target="../media/image32.png"/><Relationship Id="rId56" Type="http://schemas.openxmlformats.org/officeDocument/2006/relationships/image" Target="../media/image52.png"/><Relationship Id="rId77" Type="http://schemas.openxmlformats.org/officeDocument/2006/relationships/customXml" Target="../ink/ink179.xml"/><Relationship Id="rId100" Type="http://schemas.openxmlformats.org/officeDocument/2006/relationships/customXml" Target="../ink/ink191.xml"/><Relationship Id="rId282" Type="http://schemas.openxmlformats.org/officeDocument/2006/relationships/customXml" Target="../ink/ink286.xml"/><Relationship Id="rId317" Type="http://schemas.openxmlformats.org/officeDocument/2006/relationships/image" Target="../media/image177.png"/><Relationship Id="rId338" Type="http://schemas.openxmlformats.org/officeDocument/2006/relationships/customXml" Target="../ink/ink315.xml"/><Relationship Id="rId359" Type="http://schemas.openxmlformats.org/officeDocument/2006/relationships/customXml" Target="../ink/ink326.xml"/><Relationship Id="rId8" Type="http://schemas.openxmlformats.org/officeDocument/2006/relationships/customXml" Target="../ink/ink144.xml"/><Relationship Id="rId98" Type="http://schemas.openxmlformats.org/officeDocument/2006/relationships/customXml" Target="../ink/ink190.xml"/><Relationship Id="rId121" Type="http://schemas.openxmlformats.org/officeDocument/2006/relationships/image" Target="../media/image84.png"/><Relationship Id="rId142" Type="http://schemas.openxmlformats.org/officeDocument/2006/relationships/customXml" Target="../ink/ink213.xml"/><Relationship Id="rId163" Type="http://schemas.openxmlformats.org/officeDocument/2006/relationships/customXml" Target="../ink/ink224.xml"/><Relationship Id="rId184" Type="http://schemas.openxmlformats.org/officeDocument/2006/relationships/image" Target="../media/image113.png"/><Relationship Id="rId219" Type="http://schemas.openxmlformats.org/officeDocument/2006/relationships/customXml" Target="../ink/ink253.xml"/><Relationship Id="rId370" Type="http://schemas.openxmlformats.org/officeDocument/2006/relationships/customXml" Target="../ink/ink332.xml"/><Relationship Id="rId391" Type="http://schemas.openxmlformats.org/officeDocument/2006/relationships/image" Target="../media/image213.png"/><Relationship Id="rId405" Type="http://schemas.openxmlformats.org/officeDocument/2006/relationships/image" Target="../media/image220.png"/><Relationship Id="rId426" Type="http://schemas.openxmlformats.org/officeDocument/2006/relationships/customXml" Target="../ink/ink360.xml"/><Relationship Id="rId230" Type="http://schemas.openxmlformats.org/officeDocument/2006/relationships/image" Target="../media/image136.png"/><Relationship Id="rId251" Type="http://schemas.openxmlformats.org/officeDocument/2006/relationships/image" Target="../media/image146.png"/><Relationship Id="rId25" Type="http://schemas.openxmlformats.org/officeDocument/2006/relationships/image" Target="../media/image25.png"/><Relationship Id="rId46" Type="http://schemas.openxmlformats.org/officeDocument/2006/relationships/customXml" Target="../ink/ink163.xml"/><Relationship Id="rId67" Type="http://schemas.openxmlformats.org/officeDocument/2006/relationships/customXml" Target="../ink/ink174.xml"/><Relationship Id="rId272" Type="http://schemas.openxmlformats.org/officeDocument/2006/relationships/customXml" Target="../ink/ink281.xml"/><Relationship Id="rId293" Type="http://schemas.openxmlformats.org/officeDocument/2006/relationships/image" Target="../media/image166.png"/><Relationship Id="rId307" Type="http://schemas.openxmlformats.org/officeDocument/2006/relationships/image" Target="../media/image172.png"/><Relationship Id="rId328" Type="http://schemas.openxmlformats.org/officeDocument/2006/relationships/customXml" Target="../ink/ink310.xml"/><Relationship Id="rId349" Type="http://schemas.openxmlformats.org/officeDocument/2006/relationships/customXml" Target="../ink/ink321.xml"/><Relationship Id="rId88" Type="http://schemas.openxmlformats.org/officeDocument/2006/relationships/image" Target="../media/image68.png"/><Relationship Id="rId111" Type="http://schemas.openxmlformats.org/officeDocument/2006/relationships/image" Target="../media/image79.png"/><Relationship Id="rId132" Type="http://schemas.openxmlformats.org/officeDocument/2006/relationships/customXml" Target="../ink/ink207.xml"/><Relationship Id="rId153" Type="http://schemas.openxmlformats.org/officeDocument/2006/relationships/customXml" Target="../ink/ink219.xml"/><Relationship Id="rId174" Type="http://schemas.openxmlformats.org/officeDocument/2006/relationships/image" Target="../media/image108.png"/><Relationship Id="rId195" Type="http://schemas.openxmlformats.org/officeDocument/2006/relationships/customXml" Target="../ink/ink241.xml"/><Relationship Id="rId209" Type="http://schemas.openxmlformats.org/officeDocument/2006/relationships/customXml" Target="../ink/ink248.xml"/><Relationship Id="rId360" Type="http://schemas.openxmlformats.org/officeDocument/2006/relationships/image" Target="../media/image198.png"/><Relationship Id="rId381" Type="http://schemas.openxmlformats.org/officeDocument/2006/relationships/image" Target="../media/image208.png"/><Relationship Id="rId416" Type="http://schemas.openxmlformats.org/officeDocument/2006/relationships/customXml" Target="../ink/ink355.xml"/><Relationship Id="rId220" Type="http://schemas.openxmlformats.org/officeDocument/2006/relationships/image" Target="../media/image131.png"/><Relationship Id="rId241" Type="http://schemas.openxmlformats.org/officeDocument/2006/relationships/customXml" Target="../ink/ink264.xml"/><Relationship Id="rId437" Type="http://schemas.openxmlformats.org/officeDocument/2006/relationships/image" Target="../media/image236.png"/><Relationship Id="rId15" Type="http://schemas.openxmlformats.org/officeDocument/2006/relationships/image" Target="../media/image18.png"/><Relationship Id="rId36" Type="http://schemas.openxmlformats.org/officeDocument/2006/relationships/customXml" Target="../ink/ink158.xml"/><Relationship Id="rId57" Type="http://schemas.openxmlformats.org/officeDocument/2006/relationships/customXml" Target="../ink/ink169.xml"/><Relationship Id="rId262" Type="http://schemas.openxmlformats.org/officeDocument/2006/relationships/customXml" Target="../ink/ink275.xml"/><Relationship Id="rId283" Type="http://schemas.openxmlformats.org/officeDocument/2006/relationships/image" Target="../media/image161.png"/><Relationship Id="rId318" Type="http://schemas.openxmlformats.org/officeDocument/2006/relationships/customXml" Target="../ink/ink305.xml"/><Relationship Id="rId339" Type="http://schemas.openxmlformats.org/officeDocument/2006/relationships/image" Target="../media/image188.png"/><Relationship Id="rId78" Type="http://schemas.openxmlformats.org/officeDocument/2006/relationships/image" Target="../media/image63.png"/><Relationship Id="rId99" Type="http://schemas.openxmlformats.org/officeDocument/2006/relationships/image" Target="../media/image73.png"/><Relationship Id="rId101" Type="http://schemas.openxmlformats.org/officeDocument/2006/relationships/image" Target="../media/image74.png"/><Relationship Id="rId122" Type="http://schemas.openxmlformats.org/officeDocument/2006/relationships/customXml" Target="../ink/ink202.xml"/><Relationship Id="rId143" Type="http://schemas.openxmlformats.org/officeDocument/2006/relationships/image" Target="../media/image94.png"/><Relationship Id="rId164" Type="http://schemas.openxmlformats.org/officeDocument/2006/relationships/image" Target="../media/image104.png"/><Relationship Id="rId185" Type="http://schemas.openxmlformats.org/officeDocument/2006/relationships/customXml" Target="../ink/ink236.xml"/><Relationship Id="rId350" Type="http://schemas.openxmlformats.org/officeDocument/2006/relationships/image" Target="../media/image193.png"/><Relationship Id="rId371" Type="http://schemas.openxmlformats.org/officeDocument/2006/relationships/image" Target="../media/image203.png"/><Relationship Id="rId406" Type="http://schemas.openxmlformats.org/officeDocument/2006/relationships/customXml" Target="../ink/ink350.xml"/><Relationship Id="rId9" Type="http://schemas.openxmlformats.org/officeDocument/2006/relationships/image" Target="../media/image15.png"/><Relationship Id="rId210" Type="http://schemas.openxmlformats.org/officeDocument/2006/relationships/image" Target="../media/image126.png"/><Relationship Id="rId392" Type="http://schemas.openxmlformats.org/officeDocument/2006/relationships/customXml" Target="../ink/ink343.xml"/><Relationship Id="rId427" Type="http://schemas.openxmlformats.org/officeDocument/2006/relationships/image" Target="../media/image231.png"/><Relationship Id="rId26" Type="http://schemas.openxmlformats.org/officeDocument/2006/relationships/customXml" Target="../ink/ink153.xml"/><Relationship Id="rId231" Type="http://schemas.openxmlformats.org/officeDocument/2006/relationships/customXml" Target="../ink/ink259.xml"/><Relationship Id="rId252" Type="http://schemas.openxmlformats.org/officeDocument/2006/relationships/customXml" Target="../ink/ink270.xml"/><Relationship Id="rId273" Type="http://schemas.openxmlformats.org/officeDocument/2006/relationships/image" Target="../media/image156.png"/><Relationship Id="rId294" Type="http://schemas.openxmlformats.org/officeDocument/2006/relationships/customXml" Target="../ink/ink292.xml"/><Relationship Id="rId308" Type="http://schemas.openxmlformats.org/officeDocument/2006/relationships/customXml" Target="../ink/ink300.xml"/><Relationship Id="rId329" Type="http://schemas.openxmlformats.org/officeDocument/2006/relationships/image" Target="../media/image183.png"/><Relationship Id="rId47" Type="http://schemas.openxmlformats.org/officeDocument/2006/relationships/image" Target="../media/image40.png"/><Relationship Id="rId68" Type="http://schemas.openxmlformats.org/officeDocument/2006/relationships/image" Target="../media/image58.png"/><Relationship Id="rId89" Type="http://schemas.openxmlformats.org/officeDocument/2006/relationships/customXml" Target="../ink/ink185.xml"/><Relationship Id="rId112" Type="http://schemas.openxmlformats.org/officeDocument/2006/relationships/customXml" Target="../ink/ink197.xml"/><Relationship Id="rId133" Type="http://schemas.openxmlformats.org/officeDocument/2006/relationships/customXml" Target="../ink/ink208.xml"/><Relationship Id="rId154" Type="http://schemas.openxmlformats.org/officeDocument/2006/relationships/image" Target="../media/image99.png"/><Relationship Id="rId175" Type="http://schemas.openxmlformats.org/officeDocument/2006/relationships/customXml" Target="../ink/ink231.xml"/><Relationship Id="rId340" Type="http://schemas.openxmlformats.org/officeDocument/2006/relationships/customXml" Target="../ink/ink316.xml"/><Relationship Id="rId361" Type="http://schemas.openxmlformats.org/officeDocument/2006/relationships/customXml" Target="../ink/ink327.xml"/><Relationship Id="rId196" Type="http://schemas.openxmlformats.org/officeDocument/2006/relationships/image" Target="../media/image119.png"/><Relationship Id="rId200" Type="http://schemas.openxmlformats.org/officeDocument/2006/relationships/image" Target="../media/image121.png"/><Relationship Id="rId382" Type="http://schemas.openxmlformats.org/officeDocument/2006/relationships/customXml" Target="../ink/ink338.xml"/><Relationship Id="rId417" Type="http://schemas.openxmlformats.org/officeDocument/2006/relationships/image" Target="../media/image226.png"/><Relationship Id="rId438" Type="http://schemas.openxmlformats.org/officeDocument/2006/relationships/customXml" Target="../ink/ink366.xml"/><Relationship Id="rId16" Type="http://schemas.openxmlformats.org/officeDocument/2006/relationships/customXml" Target="../ink/ink148.xml"/><Relationship Id="rId221" Type="http://schemas.openxmlformats.org/officeDocument/2006/relationships/customXml" Target="../ink/ink254.xml"/><Relationship Id="rId242" Type="http://schemas.openxmlformats.org/officeDocument/2006/relationships/image" Target="../media/image142.png"/><Relationship Id="rId263" Type="http://schemas.openxmlformats.org/officeDocument/2006/relationships/customXml" Target="../ink/ink276.xml"/><Relationship Id="rId284" Type="http://schemas.openxmlformats.org/officeDocument/2006/relationships/customXml" Target="../ink/ink287.xml"/><Relationship Id="rId319" Type="http://schemas.openxmlformats.org/officeDocument/2006/relationships/image" Target="../media/image178.png"/><Relationship Id="rId37" Type="http://schemas.openxmlformats.org/officeDocument/2006/relationships/image" Target="../media/image33.png"/><Relationship Id="rId58" Type="http://schemas.openxmlformats.org/officeDocument/2006/relationships/image" Target="../media/image50.png"/><Relationship Id="rId79" Type="http://schemas.openxmlformats.org/officeDocument/2006/relationships/customXml" Target="../ink/ink180.xml"/><Relationship Id="rId102" Type="http://schemas.openxmlformats.org/officeDocument/2006/relationships/customXml" Target="../ink/ink192.xml"/><Relationship Id="rId123" Type="http://schemas.openxmlformats.org/officeDocument/2006/relationships/image" Target="../media/image85.png"/><Relationship Id="rId144" Type="http://schemas.openxmlformats.org/officeDocument/2006/relationships/customXml" Target="../ink/ink214.xml"/><Relationship Id="rId330" Type="http://schemas.openxmlformats.org/officeDocument/2006/relationships/customXml" Target="../ink/ink311.xml"/><Relationship Id="rId90" Type="http://schemas.openxmlformats.org/officeDocument/2006/relationships/image" Target="../media/image69.png"/><Relationship Id="rId165" Type="http://schemas.openxmlformats.org/officeDocument/2006/relationships/customXml" Target="../ink/ink225.xml"/><Relationship Id="rId186" Type="http://schemas.openxmlformats.org/officeDocument/2006/relationships/image" Target="../media/image114.png"/><Relationship Id="rId351" Type="http://schemas.openxmlformats.org/officeDocument/2006/relationships/customXml" Target="../ink/ink322.xml"/><Relationship Id="rId372" Type="http://schemas.openxmlformats.org/officeDocument/2006/relationships/customXml" Target="../ink/ink333.xml"/><Relationship Id="rId393" Type="http://schemas.openxmlformats.org/officeDocument/2006/relationships/image" Target="../media/image214.png"/><Relationship Id="rId407" Type="http://schemas.openxmlformats.org/officeDocument/2006/relationships/image" Target="../media/image221.png"/><Relationship Id="rId428" Type="http://schemas.openxmlformats.org/officeDocument/2006/relationships/customXml" Target="../ink/ink361.xml"/><Relationship Id="rId211" Type="http://schemas.openxmlformats.org/officeDocument/2006/relationships/customXml" Target="../ink/ink249.xml"/><Relationship Id="rId232" Type="http://schemas.openxmlformats.org/officeDocument/2006/relationships/image" Target="../media/image137.png"/><Relationship Id="rId253" Type="http://schemas.openxmlformats.org/officeDocument/2006/relationships/image" Target="../media/image147.png"/><Relationship Id="rId274" Type="http://schemas.openxmlformats.org/officeDocument/2006/relationships/customXml" Target="../ink/ink282.xml"/><Relationship Id="rId295" Type="http://schemas.openxmlformats.org/officeDocument/2006/relationships/image" Target="../media/image167.png"/><Relationship Id="rId309" Type="http://schemas.openxmlformats.org/officeDocument/2006/relationships/image" Target="../media/image173.png"/><Relationship Id="rId27" Type="http://schemas.openxmlformats.org/officeDocument/2006/relationships/image" Target="../media/image28.png"/><Relationship Id="rId48" Type="http://schemas.openxmlformats.org/officeDocument/2006/relationships/customXml" Target="../ink/ink164.xml"/><Relationship Id="rId69" Type="http://schemas.openxmlformats.org/officeDocument/2006/relationships/customXml" Target="../ink/ink175.xml"/><Relationship Id="rId113" Type="http://schemas.openxmlformats.org/officeDocument/2006/relationships/image" Target="../media/image80.png"/><Relationship Id="rId134" Type="http://schemas.openxmlformats.org/officeDocument/2006/relationships/image" Target="../media/image90.png"/><Relationship Id="rId320" Type="http://schemas.openxmlformats.org/officeDocument/2006/relationships/customXml" Target="../ink/ink306.xml"/><Relationship Id="rId80" Type="http://schemas.openxmlformats.org/officeDocument/2006/relationships/image" Target="../media/image64.png"/><Relationship Id="rId155" Type="http://schemas.openxmlformats.org/officeDocument/2006/relationships/customXml" Target="../ink/ink220.xml"/><Relationship Id="rId176" Type="http://schemas.openxmlformats.org/officeDocument/2006/relationships/image" Target="../media/image109.png"/><Relationship Id="rId197" Type="http://schemas.openxmlformats.org/officeDocument/2006/relationships/customXml" Target="../ink/ink242.xml"/><Relationship Id="rId341" Type="http://schemas.openxmlformats.org/officeDocument/2006/relationships/image" Target="../media/image189.png"/><Relationship Id="rId362" Type="http://schemas.openxmlformats.org/officeDocument/2006/relationships/image" Target="../media/image199.png"/><Relationship Id="rId383" Type="http://schemas.openxmlformats.org/officeDocument/2006/relationships/image" Target="../media/image209.png"/><Relationship Id="rId418" Type="http://schemas.openxmlformats.org/officeDocument/2006/relationships/customXml" Target="../ink/ink356.xml"/><Relationship Id="rId439" Type="http://schemas.openxmlformats.org/officeDocument/2006/relationships/image" Target="../media/image237.png"/><Relationship Id="rId201" Type="http://schemas.openxmlformats.org/officeDocument/2006/relationships/customXml" Target="../ink/ink244.xml"/><Relationship Id="rId222" Type="http://schemas.openxmlformats.org/officeDocument/2006/relationships/image" Target="../media/image132.png"/><Relationship Id="rId243" Type="http://schemas.openxmlformats.org/officeDocument/2006/relationships/customXml" Target="../ink/ink265.xml"/><Relationship Id="rId264" Type="http://schemas.openxmlformats.org/officeDocument/2006/relationships/image" Target="../media/image152.png"/><Relationship Id="rId285" Type="http://schemas.openxmlformats.org/officeDocument/2006/relationships/image" Target="../media/image162.png"/><Relationship Id="rId17" Type="http://schemas.openxmlformats.org/officeDocument/2006/relationships/image" Target="../media/image19.png"/><Relationship Id="rId38" Type="http://schemas.openxmlformats.org/officeDocument/2006/relationships/customXml" Target="../ink/ink159.xml"/><Relationship Id="rId59" Type="http://schemas.openxmlformats.org/officeDocument/2006/relationships/customXml" Target="../ink/ink170.xml"/><Relationship Id="rId103" Type="http://schemas.openxmlformats.org/officeDocument/2006/relationships/image" Target="../media/image75.png"/><Relationship Id="rId124" Type="http://schemas.openxmlformats.org/officeDocument/2006/relationships/customXml" Target="../ink/ink203.xml"/><Relationship Id="rId310" Type="http://schemas.openxmlformats.org/officeDocument/2006/relationships/customXml" Target="../ink/ink301.xml"/><Relationship Id="rId70" Type="http://schemas.openxmlformats.org/officeDocument/2006/relationships/image" Target="../media/image59.png"/><Relationship Id="rId91" Type="http://schemas.openxmlformats.org/officeDocument/2006/relationships/customXml" Target="../ink/ink186.xml"/><Relationship Id="rId145" Type="http://schemas.openxmlformats.org/officeDocument/2006/relationships/image" Target="../media/image95.png"/><Relationship Id="rId166" Type="http://schemas.openxmlformats.org/officeDocument/2006/relationships/image" Target="../media/image105.png"/><Relationship Id="rId187" Type="http://schemas.openxmlformats.org/officeDocument/2006/relationships/customXml" Target="../ink/ink237.xml"/><Relationship Id="rId331" Type="http://schemas.openxmlformats.org/officeDocument/2006/relationships/image" Target="../media/image184.png"/><Relationship Id="rId352" Type="http://schemas.openxmlformats.org/officeDocument/2006/relationships/image" Target="../media/image194.png"/><Relationship Id="rId373" Type="http://schemas.openxmlformats.org/officeDocument/2006/relationships/image" Target="../media/image204.png"/><Relationship Id="rId394" Type="http://schemas.openxmlformats.org/officeDocument/2006/relationships/customXml" Target="../ink/ink344.xml"/><Relationship Id="rId408" Type="http://schemas.openxmlformats.org/officeDocument/2006/relationships/customXml" Target="../ink/ink351.xml"/><Relationship Id="rId429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7.png"/><Relationship Id="rId233" Type="http://schemas.openxmlformats.org/officeDocument/2006/relationships/customXml" Target="../ink/ink260.xml"/><Relationship Id="rId254" Type="http://schemas.openxmlformats.org/officeDocument/2006/relationships/customXml" Target="../ink/ink271.xml"/><Relationship Id="rId440" Type="http://schemas.openxmlformats.org/officeDocument/2006/relationships/customXml" Target="../ink/ink367.xml"/><Relationship Id="rId28" Type="http://schemas.openxmlformats.org/officeDocument/2006/relationships/customXml" Target="../ink/ink154.xml"/><Relationship Id="rId49" Type="http://schemas.openxmlformats.org/officeDocument/2006/relationships/image" Target="../media/image41.png"/><Relationship Id="rId114" Type="http://schemas.openxmlformats.org/officeDocument/2006/relationships/customXml" Target="../ink/ink198.xml"/><Relationship Id="rId275" Type="http://schemas.openxmlformats.org/officeDocument/2006/relationships/image" Target="../media/image157.png"/><Relationship Id="rId296" Type="http://schemas.openxmlformats.org/officeDocument/2006/relationships/customXml" Target="../ink/ink293.xml"/><Relationship Id="rId300" Type="http://schemas.openxmlformats.org/officeDocument/2006/relationships/customXml" Target="../ink/ink296.xml"/><Relationship Id="rId60" Type="http://schemas.openxmlformats.org/officeDocument/2006/relationships/image" Target="../media/image54.png"/><Relationship Id="rId81" Type="http://schemas.openxmlformats.org/officeDocument/2006/relationships/customXml" Target="../ink/ink181.xml"/><Relationship Id="rId135" Type="http://schemas.openxmlformats.org/officeDocument/2006/relationships/customXml" Target="../ink/ink209.xml"/><Relationship Id="rId156" Type="http://schemas.openxmlformats.org/officeDocument/2006/relationships/image" Target="../media/image100.png"/><Relationship Id="rId177" Type="http://schemas.openxmlformats.org/officeDocument/2006/relationships/customXml" Target="../ink/ink232.xml"/><Relationship Id="rId198" Type="http://schemas.openxmlformats.org/officeDocument/2006/relationships/image" Target="../media/image120.png"/><Relationship Id="rId321" Type="http://schemas.openxmlformats.org/officeDocument/2006/relationships/image" Target="../media/image179.png"/><Relationship Id="rId342" Type="http://schemas.openxmlformats.org/officeDocument/2006/relationships/customXml" Target="../ink/ink317.xml"/><Relationship Id="rId363" Type="http://schemas.openxmlformats.org/officeDocument/2006/relationships/customXml" Target="../ink/ink328.xml"/><Relationship Id="rId384" Type="http://schemas.openxmlformats.org/officeDocument/2006/relationships/customXml" Target="../ink/ink339.xml"/><Relationship Id="rId419" Type="http://schemas.openxmlformats.org/officeDocument/2006/relationships/image" Target="../media/image227.png"/><Relationship Id="rId202" Type="http://schemas.openxmlformats.org/officeDocument/2006/relationships/image" Target="../media/image122.png"/><Relationship Id="rId223" Type="http://schemas.openxmlformats.org/officeDocument/2006/relationships/customXml" Target="../ink/ink255.xml"/><Relationship Id="rId244" Type="http://schemas.openxmlformats.org/officeDocument/2006/relationships/image" Target="../media/image143.png"/><Relationship Id="rId430" Type="http://schemas.openxmlformats.org/officeDocument/2006/relationships/customXml" Target="../ink/ink362.xml"/><Relationship Id="rId18" Type="http://schemas.openxmlformats.org/officeDocument/2006/relationships/customXml" Target="../ink/ink149.xml"/><Relationship Id="rId39" Type="http://schemas.openxmlformats.org/officeDocument/2006/relationships/image" Target="../media/image36.png"/><Relationship Id="rId265" Type="http://schemas.openxmlformats.org/officeDocument/2006/relationships/customXml" Target="../ink/ink277.xml"/><Relationship Id="rId286" Type="http://schemas.openxmlformats.org/officeDocument/2006/relationships/customXml" Target="../ink/ink288.xml"/><Relationship Id="rId50" Type="http://schemas.openxmlformats.org/officeDocument/2006/relationships/customXml" Target="../ink/ink165.xml"/><Relationship Id="rId104" Type="http://schemas.openxmlformats.org/officeDocument/2006/relationships/customXml" Target="../ink/ink193.xml"/><Relationship Id="rId125" Type="http://schemas.openxmlformats.org/officeDocument/2006/relationships/image" Target="../media/image86.png"/><Relationship Id="rId146" Type="http://schemas.openxmlformats.org/officeDocument/2006/relationships/customXml" Target="../ink/ink215.xml"/><Relationship Id="rId167" Type="http://schemas.openxmlformats.org/officeDocument/2006/relationships/customXml" Target="../ink/ink226.xml"/><Relationship Id="rId188" Type="http://schemas.openxmlformats.org/officeDocument/2006/relationships/image" Target="../media/image115.png"/><Relationship Id="rId311" Type="http://schemas.openxmlformats.org/officeDocument/2006/relationships/image" Target="../media/image174.png"/><Relationship Id="rId332" Type="http://schemas.openxmlformats.org/officeDocument/2006/relationships/customXml" Target="../ink/ink312.xml"/><Relationship Id="rId353" Type="http://schemas.openxmlformats.org/officeDocument/2006/relationships/customXml" Target="../ink/ink323.xml"/><Relationship Id="rId374" Type="http://schemas.openxmlformats.org/officeDocument/2006/relationships/customXml" Target="../ink/ink334.xml"/><Relationship Id="rId395" Type="http://schemas.openxmlformats.org/officeDocument/2006/relationships/image" Target="../media/image215.png"/><Relationship Id="rId409" Type="http://schemas.openxmlformats.org/officeDocument/2006/relationships/image" Target="../media/image222.png"/><Relationship Id="rId71" Type="http://schemas.openxmlformats.org/officeDocument/2006/relationships/customXml" Target="../ink/ink176.xml"/><Relationship Id="rId92" Type="http://schemas.openxmlformats.org/officeDocument/2006/relationships/image" Target="../media/image70.png"/><Relationship Id="rId213" Type="http://schemas.openxmlformats.org/officeDocument/2006/relationships/customXml" Target="../ink/ink250.xml"/><Relationship Id="rId234" Type="http://schemas.openxmlformats.org/officeDocument/2006/relationships/image" Target="../media/image138.png"/><Relationship Id="rId420" Type="http://schemas.openxmlformats.org/officeDocument/2006/relationships/customXml" Target="../ink/ink357.xml"/><Relationship Id="rId2" Type="http://schemas.openxmlformats.org/officeDocument/2006/relationships/customXml" Target="../ink/ink141.xml"/><Relationship Id="rId29" Type="http://schemas.openxmlformats.org/officeDocument/2006/relationships/image" Target="../media/image29.png"/><Relationship Id="rId255" Type="http://schemas.openxmlformats.org/officeDocument/2006/relationships/image" Target="../media/image148.png"/><Relationship Id="rId276" Type="http://schemas.openxmlformats.org/officeDocument/2006/relationships/customXml" Target="../ink/ink283.xml"/><Relationship Id="rId297" Type="http://schemas.openxmlformats.org/officeDocument/2006/relationships/image" Target="../media/image168.png"/><Relationship Id="rId441" Type="http://schemas.openxmlformats.org/officeDocument/2006/relationships/image" Target="../media/image238.png"/><Relationship Id="rId40" Type="http://schemas.openxmlformats.org/officeDocument/2006/relationships/customXml" Target="../ink/ink160.xml"/><Relationship Id="rId115" Type="http://schemas.openxmlformats.org/officeDocument/2006/relationships/image" Target="../media/image81.png"/><Relationship Id="rId136" Type="http://schemas.openxmlformats.org/officeDocument/2006/relationships/customXml" Target="../ink/ink210.xml"/><Relationship Id="rId157" Type="http://schemas.openxmlformats.org/officeDocument/2006/relationships/customXml" Target="../ink/ink221.xml"/><Relationship Id="rId178" Type="http://schemas.openxmlformats.org/officeDocument/2006/relationships/image" Target="../media/image110.png"/><Relationship Id="rId301" Type="http://schemas.openxmlformats.org/officeDocument/2006/relationships/image" Target="../media/image169.png"/><Relationship Id="rId322" Type="http://schemas.openxmlformats.org/officeDocument/2006/relationships/customXml" Target="../ink/ink307.xml"/><Relationship Id="rId343" Type="http://schemas.openxmlformats.org/officeDocument/2006/relationships/image" Target="../media/image190.png"/><Relationship Id="rId364" Type="http://schemas.openxmlformats.org/officeDocument/2006/relationships/image" Target="../media/image200.png"/><Relationship Id="rId61" Type="http://schemas.openxmlformats.org/officeDocument/2006/relationships/customXml" Target="../ink/ink171.xml"/><Relationship Id="rId82" Type="http://schemas.openxmlformats.org/officeDocument/2006/relationships/image" Target="../media/image65.png"/><Relationship Id="rId199" Type="http://schemas.openxmlformats.org/officeDocument/2006/relationships/customXml" Target="../ink/ink243.xml"/><Relationship Id="rId203" Type="http://schemas.openxmlformats.org/officeDocument/2006/relationships/customXml" Target="../ink/ink245.xml"/><Relationship Id="rId385" Type="http://schemas.openxmlformats.org/officeDocument/2006/relationships/image" Target="../media/image210.png"/><Relationship Id="rId19" Type="http://schemas.openxmlformats.org/officeDocument/2006/relationships/image" Target="../media/image20.png"/><Relationship Id="rId224" Type="http://schemas.openxmlformats.org/officeDocument/2006/relationships/image" Target="../media/image133.png"/><Relationship Id="rId245" Type="http://schemas.openxmlformats.org/officeDocument/2006/relationships/customXml" Target="../ink/ink266.xml"/><Relationship Id="rId266" Type="http://schemas.openxmlformats.org/officeDocument/2006/relationships/customXml" Target="../ink/ink278.xml"/><Relationship Id="rId287" Type="http://schemas.openxmlformats.org/officeDocument/2006/relationships/image" Target="../media/image163.png"/><Relationship Id="rId410" Type="http://schemas.openxmlformats.org/officeDocument/2006/relationships/customXml" Target="../ink/ink352.xml"/><Relationship Id="rId431" Type="http://schemas.openxmlformats.org/officeDocument/2006/relationships/image" Target="../media/image233.png"/><Relationship Id="rId30" Type="http://schemas.openxmlformats.org/officeDocument/2006/relationships/customXml" Target="../ink/ink155.xml"/><Relationship Id="rId105" Type="http://schemas.openxmlformats.org/officeDocument/2006/relationships/image" Target="../media/image76.png"/><Relationship Id="rId126" Type="http://schemas.openxmlformats.org/officeDocument/2006/relationships/customXml" Target="../ink/ink204.xml"/><Relationship Id="rId147" Type="http://schemas.openxmlformats.org/officeDocument/2006/relationships/customXml" Target="../ink/ink216.xml"/><Relationship Id="rId168" Type="http://schemas.openxmlformats.org/officeDocument/2006/relationships/customXml" Target="../ink/ink227.xml"/><Relationship Id="rId312" Type="http://schemas.openxmlformats.org/officeDocument/2006/relationships/customXml" Target="../ink/ink302.xml"/><Relationship Id="rId333" Type="http://schemas.openxmlformats.org/officeDocument/2006/relationships/image" Target="../media/image185.png"/><Relationship Id="rId354" Type="http://schemas.openxmlformats.org/officeDocument/2006/relationships/image" Target="../media/image195.png"/><Relationship Id="rId51" Type="http://schemas.openxmlformats.org/officeDocument/2006/relationships/customXml" Target="../ink/ink166.xml"/><Relationship Id="rId72" Type="http://schemas.openxmlformats.org/officeDocument/2006/relationships/image" Target="../media/image60.png"/><Relationship Id="rId93" Type="http://schemas.openxmlformats.org/officeDocument/2006/relationships/customXml" Target="../ink/ink187.xml"/><Relationship Id="rId189" Type="http://schemas.openxmlformats.org/officeDocument/2006/relationships/customXml" Target="../ink/ink238.xml"/><Relationship Id="rId375" Type="http://schemas.openxmlformats.org/officeDocument/2006/relationships/image" Target="../media/image205.png"/><Relationship Id="rId396" Type="http://schemas.openxmlformats.org/officeDocument/2006/relationships/customXml" Target="../ink/ink345.xml"/><Relationship Id="rId3" Type="http://schemas.openxmlformats.org/officeDocument/2006/relationships/image" Target="../media/image12.png"/><Relationship Id="rId214" Type="http://schemas.openxmlformats.org/officeDocument/2006/relationships/image" Target="../media/image128.png"/><Relationship Id="rId235" Type="http://schemas.openxmlformats.org/officeDocument/2006/relationships/customXml" Target="../ink/ink261.xml"/><Relationship Id="rId256" Type="http://schemas.openxmlformats.org/officeDocument/2006/relationships/customXml" Target="../ink/ink272.xml"/><Relationship Id="rId277" Type="http://schemas.openxmlformats.org/officeDocument/2006/relationships/image" Target="../media/image158.png"/><Relationship Id="rId298" Type="http://schemas.openxmlformats.org/officeDocument/2006/relationships/customXml" Target="../ink/ink294.xml"/><Relationship Id="rId400" Type="http://schemas.openxmlformats.org/officeDocument/2006/relationships/customXml" Target="../ink/ink347.xml"/><Relationship Id="rId421" Type="http://schemas.openxmlformats.org/officeDocument/2006/relationships/image" Target="../media/image228.png"/><Relationship Id="rId442" Type="http://schemas.openxmlformats.org/officeDocument/2006/relationships/customXml" Target="../ink/ink368.xml"/><Relationship Id="rId116" Type="http://schemas.openxmlformats.org/officeDocument/2006/relationships/customXml" Target="../ink/ink199.xml"/><Relationship Id="rId137" Type="http://schemas.openxmlformats.org/officeDocument/2006/relationships/image" Target="../media/image91.png"/><Relationship Id="rId158" Type="http://schemas.openxmlformats.org/officeDocument/2006/relationships/image" Target="../media/image101.png"/><Relationship Id="rId302" Type="http://schemas.openxmlformats.org/officeDocument/2006/relationships/customXml" Target="../ink/ink297.xml"/><Relationship Id="rId323" Type="http://schemas.openxmlformats.org/officeDocument/2006/relationships/image" Target="../media/image180.png"/><Relationship Id="rId344" Type="http://schemas.openxmlformats.org/officeDocument/2006/relationships/customXml" Target="../ink/ink318.xml"/><Relationship Id="rId20" Type="http://schemas.openxmlformats.org/officeDocument/2006/relationships/customXml" Target="../ink/ink150.xml"/><Relationship Id="rId41" Type="http://schemas.openxmlformats.org/officeDocument/2006/relationships/image" Target="../media/image37.png"/><Relationship Id="rId62" Type="http://schemas.openxmlformats.org/officeDocument/2006/relationships/image" Target="../media/image55.png"/><Relationship Id="rId83" Type="http://schemas.openxmlformats.org/officeDocument/2006/relationships/customXml" Target="../ink/ink182.xml"/><Relationship Id="rId179" Type="http://schemas.openxmlformats.org/officeDocument/2006/relationships/customXml" Target="../ink/ink233.xml"/><Relationship Id="rId365" Type="http://schemas.openxmlformats.org/officeDocument/2006/relationships/customXml" Target="../ink/ink329.xml"/><Relationship Id="rId386" Type="http://schemas.openxmlformats.org/officeDocument/2006/relationships/customXml" Target="../ink/ink340.xml"/><Relationship Id="rId190" Type="http://schemas.openxmlformats.org/officeDocument/2006/relationships/image" Target="../media/image116.png"/><Relationship Id="rId204" Type="http://schemas.openxmlformats.org/officeDocument/2006/relationships/image" Target="../media/image123.png"/><Relationship Id="rId225" Type="http://schemas.openxmlformats.org/officeDocument/2006/relationships/customXml" Target="../ink/ink256.xml"/><Relationship Id="rId246" Type="http://schemas.openxmlformats.org/officeDocument/2006/relationships/image" Target="../media/image144.png"/><Relationship Id="rId267" Type="http://schemas.openxmlformats.org/officeDocument/2006/relationships/image" Target="../media/image153.png"/><Relationship Id="rId288" Type="http://schemas.openxmlformats.org/officeDocument/2006/relationships/customXml" Target="../ink/ink289.xml"/><Relationship Id="rId411" Type="http://schemas.openxmlformats.org/officeDocument/2006/relationships/image" Target="../media/image223.png"/><Relationship Id="rId432" Type="http://schemas.openxmlformats.org/officeDocument/2006/relationships/customXml" Target="../ink/ink363.xml"/><Relationship Id="rId106" Type="http://schemas.openxmlformats.org/officeDocument/2006/relationships/customXml" Target="../ink/ink194.xml"/><Relationship Id="rId127" Type="http://schemas.openxmlformats.org/officeDocument/2006/relationships/image" Target="../media/image87.png"/><Relationship Id="rId313" Type="http://schemas.openxmlformats.org/officeDocument/2006/relationships/image" Target="../media/image175.png"/><Relationship Id="rId10" Type="http://schemas.openxmlformats.org/officeDocument/2006/relationships/customXml" Target="../ink/ink145.xml"/><Relationship Id="rId31" Type="http://schemas.openxmlformats.org/officeDocument/2006/relationships/image" Target="../media/image30.png"/><Relationship Id="rId52" Type="http://schemas.openxmlformats.org/officeDocument/2006/relationships/image" Target="../media/image42.png"/><Relationship Id="rId73" Type="http://schemas.openxmlformats.org/officeDocument/2006/relationships/customXml" Target="../ink/ink177.xml"/><Relationship Id="rId94" Type="http://schemas.openxmlformats.org/officeDocument/2006/relationships/image" Target="../media/image71.png"/><Relationship Id="rId148" Type="http://schemas.openxmlformats.org/officeDocument/2006/relationships/image" Target="../media/image96.png"/><Relationship Id="rId169" Type="http://schemas.openxmlformats.org/officeDocument/2006/relationships/image" Target="../media/image106.png"/><Relationship Id="rId334" Type="http://schemas.openxmlformats.org/officeDocument/2006/relationships/customXml" Target="../ink/ink313.xml"/><Relationship Id="rId355" Type="http://schemas.openxmlformats.org/officeDocument/2006/relationships/customXml" Target="../ink/ink324.xml"/><Relationship Id="rId376" Type="http://schemas.openxmlformats.org/officeDocument/2006/relationships/customXml" Target="../ink/ink335.xml"/><Relationship Id="rId397" Type="http://schemas.openxmlformats.org/officeDocument/2006/relationships/image" Target="../media/image216.png"/><Relationship Id="rId4" Type="http://schemas.openxmlformats.org/officeDocument/2006/relationships/customXml" Target="../ink/ink142.xml"/><Relationship Id="rId180" Type="http://schemas.openxmlformats.org/officeDocument/2006/relationships/image" Target="../media/image111.png"/><Relationship Id="rId215" Type="http://schemas.openxmlformats.org/officeDocument/2006/relationships/customXml" Target="../ink/ink251.xml"/><Relationship Id="rId236" Type="http://schemas.openxmlformats.org/officeDocument/2006/relationships/image" Target="../media/image139.png"/><Relationship Id="rId257" Type="http://schemas.openxmlformats.org/officeDocument/2006/relationships/image" Target="../media/image149.png"/><Relationship Id="rId278" Type="http://schemas.openxmlformats.org/officeDocument/2006/relationships/customXml" Target="../ink/ink284.xml"/><Relationship Id="rId401" Type="http://schemas.openxmlformats.org/officeDocument/2006/relationships/image" Target="../media/image218.png"/><Relationship Id="rId422" Type="http://schemas.openxmlformats.org/officeDocument/2006/relationships/customXml" Target="../ink/ink358.xml"/><Relationship Id="rId443" Type="http://schemas.openxmlformats.org/officeDocument/2006/relationships/image" Target="../media/image239.png"/><Relationship Id="rId303" Type="http://schemas.openxmlformats.org/officeDocument/2006/relationships/image" Target="../media/image170.png"/><Relationship Id="rId42" Type="http://schemas.openxmlformats.org/officeDocument/2006/relationships/customXml" Target="../ink/ink161.xml"/><Relationship Id="rId84" Type="http://schemas.openxmlformats.org/officeDocument/2006/relationships/image" Target="../media/image66.png"/><Relationship Id="rId138" Type="http://schemas.openxmlformats.org/officeDocument/2006/relationships/customXml" Target="../ink/ink211.xml"/><Relationship Id="rId345" Type="http://schemas.openxmlformats.org/officeDocument/2006/relationships/image" Target="../media/image191.png"/><Relationship Id="rId387" Type="http://schemas.openxmlformats.org/officeDocument/2006/relationships/image" Target="../media/image211.png"/><Relationship Id="rId191" Type="http://schemas.openxmlformats.org/officeDocument/2006/relationships/customXml" Target="../ink/ink239.xml"/><Relationship Id="rId205" Type="http://schemas.openxmlformats.org/officeDocument/2006/relationships/customXml" Target="../ink/ink246.xml"/><Relationship Id="rId247" Type="http://schemas.openxmlformats.org/officeDocument/2006/relationships/customXml" Target="../ink/ink267.xml"/><Relationship Id="rId412" Type="http://schemas.openxmlformats.org/officeDocument/2006/relationships/customXml" Target="../ink/ink353.xml"/><Relationship Id="rId107" Type="http://schemas.openxmlformats.org/officeDocument/2006/relationships/image" Target="../media/image77.png"/><Relationship Id="rId289" Type="http://schemas.openxmlformats.org/officeDocument/2006/relationships/image" Target="../media/image164.png"/><Relationship Id="rId11" Type="http://schemas.openxmlformats.org/officeDocument/2006/relationships/image" Target="../media/image16.png"/><Relationship Id="rId53" Type="http://schemas.openxmlformats.org/officeDocument/2006/relationships/customXml" Target="../ink/ink167.xml"/><Relationship Id="rId149" Type="http://schemas.openxmlformats.org/officeDocument/2006/relationships/customXml" Target="../ink/ink217.xml"/><Relationship Id="rId314" Type="http://schemas.openxmlformats.org/officeDocument/2006/relationships/customXml" Target="../ink/ink303.xml"/><Relationship Id="rId356" Type="http://schemas.openxmlformats.org/officeDocument/2006/relationships/image" Target="../media/image196.png"/><Relationship Id="rId398" Type="http://schemas.openxmlformats.org/officeDocument/2006/relationships/customXml" Target="../ink/ink346.xml"/><Relationship Id="rId95" Type="http://schemas.openxmlformats.org/officeDocument/2006/relationships/customXml" Target="../ink/ink188.xml"/><Relationship Id="rId160" Type="http://schemas.openxmlformats.org/officeDocument/2006/relationships/image" Target="../media/image102.png"/><Relationship Id="rId216" Type="http://schemas.openxmlformats.org/officeDocument/2006/relationships/image" Target="../media/image129.png"/><Relationship Id="rId423" Type="http://schemas.openxmlformats.org/officeDocument/2006/relationships/image" Target="../media/image229.png"/><Relationship Id="rId258" Type="http://schemas.openxmlformats.org/officeDocument/2006/relationships/customXml" Target="../ink/ink273.xml"/><Relationship Id="rId22" Type="http://schemas.openxmlformats.org/officeDocument/2006/relationships/customXml" Target="../ink/ink151.xml"/><Relationship Id="rId64" Type="http://schemas.openxmlformats.org/officeDocument/2006/relationships/image" Target="../media/image56.png"/><Relationship Id="rId118" Type="http://schemas.openxmlformats.org/officeDocument/2006/relationships/customXml" Target="../ink/ink200.xml"/><Relationship Id="rId325" Type="http://schemas.openxmlformats.org/officeDocument/2006/relationships/image" Target="../media/image181.png"/><Relationship Id="rId367" Type="http://schemas.openxmlformats.org/officeDocument/2006/relationships/customXml" Target="../ink/ink330.xml"/><Relationship Id="rId171" Type="http://schemas.openxmlformats.org/officeDocument/2006/relationships/customXml" Target="../ink/ink229.xml"/><Relationship Id="rId227" Type="http://schemas.openxmlformats.org/officeDocument/2006/relationships/customXml" Target="../ink/ink257.xml"/><Relationship Id="rId269" Type="http://schemas.openxmlformats.org/officeDocument/2006/relationships/image" Target="../media/image154.png"/><Relationship Id="rId434" Type="http://schemas.openxmlformats.org/officeDocument/2006/relationships/customXml" Target="../ink/ink364.xml"/><Relationship Id="rId33" Type="http://schemas.openxmlformats.org/officeDocument/2006/relationships/image" Target="../media/image31.png"/><Relationship Id="rId129" Type="http://schemas.openxmlformats.org/officeDocument/2006/relationships/image" Target="../media/image88.png"/><Relationship Id="rId280" Type="http://schemas.openxmlformats.org/officeDocument/2006/relationships/customXml" Target="../ink/ink285.xml"/><Relationship Id="rId336" Type="http://schemas.openxmlformats.org/officeDocument/2006/relationships/customXml" Target="../ink/ink314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8.xml"/><Relationship Id="rId21" Type="http://schemas.openxmlformats.org/officeDocument/2006/relationships/image" Target="../media/image23.png"/><Relationship Id="rId42" Type="http://schemas.openxmlformats.org/officeDocument/2006/relationships/customXml" Target="../ink/ink390.xml"/><Relationship Id="rId63" Type="http://schemas.openxmlformats.org/officeDocument/2006/relationships/customXml" Target="../ink/ink401.xml"/><Relationship Id="rId84" Type="http://schemas.openxmlformats.org/officeDocument/2006/relationships/image" Target="../media/image213.png"/><Relationship Id="rId138" Type="http://schemas.openxmlformats.org/officeDocument/2006/relationships/image" Target="../media/image240.png"/><Relationship Id="rId159" Type="http://schemas.openxmlformats.org/officeDocument/2006/relationships/customXml" Target="../ink/ink449.xml"/><Relationship Id="rId170" Type="http://schemas.openxmlformats.org/officeDocument/2006/relationships/customXml" Target="../ink/ink455.xml"/><Relationship Id="rId191" Type="http://schemas.openxmlformats.org/officeDocument/2006/relationships/customXml" Target="../ink/ink474.xml"/><Relationship Id="rId205" Type="http://schemas.openxmlformats.org/officeDocument/2006/relationships/customXml" Target="../ink/ink488.xml"/><Relationship Id="rId107" Type="http://schemas.openxmlformats.org/officeDocument/2006/relationships/customXml" Target="../ink/ink423.xml"/><Relationship Id="rId11" Type="http://schemas.openxmlformats.org/officeDocument/2006/relationships/image" Target="../media/image16.png"/><Relationship Id="rId32" Type="http://schemas.openxmlformats.org/officeDocument/2006/relationships/customXml" Target="../ink/ink385.xml"/><Relationship Id="rId53" Type="http://schemas.openxmlformats.org/officeDocument/2006/relationships/customXml" Target="../ink/ink396.xml"/><Relationship Id="rId74" Type="http://schemas.openxmlformats.org/officeDocument/2006/relationships/image" Target="../media/image208.png"/><Relationship Id="rId128" Type="http://schemas.openxmlformats.org/officeDocument/2006/relationships/image" Target="../media/image235.png"/><Relationship Id="rId149" Type="http://schemas.openxmlformats.org/officeDocument/2006/relationships/customXml" Target="../ink/ink444.xml"/><Relationship Id="rId5" Type="http://schemas.openxmlformats.org/officeDocument/2006/relationships/image" Target="../media/image13.png"/><Relationship Id="rId90" Type="http://schemas.openxmlformats.org/officeDocument/2006/relationships/image" Target="../media/image216.png"/><Relationship Id="rId95" Type="http://schemas.openxmlformats.org/officeDocument/2006/relationships/customXml" Target="../ink/ink417.xml"/><Relationship Id="rId160" Type="http://schemas.openxmlformats.org/officeDocument/2006/relationships/image" Target="../media/image71.png"/><Relationship Id="rId165" Type="http://schemas.openxmlformats.org/officeDocument/2006/relationships/image" Target="../media/image251.png"/><Relationship Id="rId181" Type="http://schemas.openxmlformats.org/officeDocument/2006/relationships/customXml" Target="../ink/ink464.xml"/><Relationship Id="rId186" Type="http://schemas.openxmlformats.org/officeDocument/2006/relationships/customXml" Target="../ink/ink469.xml"/><Relationship Id="rId216" Type="http://schemas.openxmlformats.org/officeDocument/2006/relationships/customXml" Target="../ink/ink496.xml"/><Relationship Id="rId211" Type="http://schemas.openxmlformats.org/officeDocument/2006/relationships/image" Target="../media/image256.png"/><Relationship Id="rId22" Type="http://schemas.openxmlformats.org/officeDocument/2006/relationships/customXml" Target="../ink/ink380.xml"/><Relationship Id="rId27" Type="http://schemas.openxmlformats.org/officeDocument/2006/relationships/image" Target="../media/image28.png"/><Relationship Id="rId43" Type="http://schemas.openxmlformats.org/officeDocument/2006/relationships/image" Target="../media/image38.png"/><Relationship Id="rId48" Type="http://schemas.openxmlformats.org/officeDocument/2006/relationships/customXml" Target="../ink/ink393.xml"/><Relationship Id="rId64" Type="http://schemas.openxmlformats.org/officeDocument/2006/relationships/image" Target="../media/image56.png"/><Relationship Id="rId69" Type="http://schemas.openxmlformats.org/officeDocument/2006/relationships/customXml" Target="../ink/ink404.xml"/><Relationship Id="rId113" Type="http://schemas.openxmlformats.org/officeDocument/2006/relationships/customXml" Target="../ink/ink426.xml"/><Relationship Id="rId118" Type="http://schemas.openxmlformats.org/officeDocument/2006/relationships/image" Target="../media/image230.png"/><Relationship Id="rId134" Type="http://schemas.openxmlformats.org/officeDocument/2006/relationships/image" Target="../media/image238.png"/><Relationship Id="rId139" Type="http://schemas.openxmlformats.org/officeDocument/2006/relationships/customXml" Target="../ink/ink439.xml"/><Relationship Id="rId80" Type="http://schemas.openxmlformats.org/officeDocument/2006/relationships/image" Target="../media/image211.png"/><Relationship Id="rId85" Type="http://schemas.openxmlformats.org/officeDocument/2006/relationships/customXml" Target="../ink/ink412.xml"/><Relationship Id="rId150" Type="http://schemas.openxmlformats.org/officeDocument/2006/relationships/image" Target="../media/image246.png"/><Relationship Id="rId155" Type="http://schemas.openxmlformats.org/officeDocument/2006/relationships/customXml" Target="../ink/ink447.xml"/><Relationship Id="rId171" Type="http://schemas.openxmlformats.org/officeDocument/2006/relationships/image" Target="../media/image254.png"/><Relationship Id="rId176" Type="http://schemas.openxmlformats.org/officeDocument/2006/relationships/customXml" Target="../ink/ink459.xml"/><Relationship Id="rId192" Type="http://schemas.openxmlformats.org/officeDocument/2006/relationships/customXml" Target="../ink/ink475.xml"/><Relationship Id="rId197" Type="http://schemas.openxmlformats.org/officeDocument/2006/relationships/customXml" Target="../ink/ink480.xml"/><Relationship Id="rId206" Type="http://schemas.openxmlformats.org/officeDocument/2006/relationships/customXml" Target="../ink/ink489.xml"/><Relationship Id="rId201" Type="http://schemas.openxmlformats.org/officeDocument/2006/relationships/customXml" Target="../ink/ink484.xml"/><Relationship Id="rId12" Type="http://schemas.openxmlformats.org/officeDocument/2006/relationships/customXml" Target="../ink/ink375.xml"/><Relationship Id="rId17" Type="http://schemas.openxmlformats.org/officeDocument/2006/relationships/image" Target="../media/image19.png"/><Relationship Id="rId33" Type="http://schemas.openxmlformats.org/officeDocument/2006/relationships/image" Target="../media/image31.png"/><Relationship Id="rId38" Type="http://schemas.openxmlformats.org/officeDocument/2006/relationships/customXml" Target="../ink/ink388.xml"/><Relationship Id="rId59" Type="http://schemas.openxmlformats.org/officeDocument/2006/relationships/customXml" Target="../ink/ink399.xml"/><Relationship Id="rId103" Type="http://schemas.openxmlformats.org/officeDocument/2006/relationships/customXml" Target="../ink/ink421.xml"/><Relationship Id="rId108" Type="http://schemas.openxmlformats.org/officeDocument/2006/relationships/image" Target="../media/image225.png"/><Relationship Id="rId124" Type="http://schemas.openxmlformats.org/officeDocument/2006/relationships/image" Target="../media/image233.png"/><Relationship Id="rId129" Type="http://schemas.openxmlformats.org/officeDocument/2006/relationships/customXml" Target="../ink/ink434.xml"/><Relationship Id="rId54" Type="http://schemas.openxmlformats.org/officeDocument/2006/relationships/image" Target="../media/image51.png"/><Relationship Id="rId70" Type="http://schemas.openxmlformats.org/officeDocument/2006/relationships/image" Target="../media/image206.png"/><Relationship Id="rId75" Type="http://schemas.openxmlformats.org/officeDocument/2006/relationships/customXml" Target="../ink/ink407.xml"/><Relationship Id="rId91" Type="http://schemas.openxmlformats.org/officeDocument/2006/relationships/customXml" Target="../ink/ink415.xml"/><Relationship Id="rId96" Type="http://schemas.openxmlformats.org/officeDocument/2006/relationships/image" Target="../media/image219.png"/><Relationship Id="rId140" Type="http://schemas.openxmlformats.org/officeDocument/2006/relationships/image" Target="../media/image241.png"/><Relationship Id="rId145" Type="http://schemas.openxmlformats.org/officeDocument/2006/relationships/customXml" Target="../ink/ink442.xml"/><Relationship Id="rId161" Type="http://schemas.openxmlformats.org/officeDocument/2006/relationships/customXml" Target="../ink/ink450.xml"/><Relationship Id="rId166" Type="http://schemas.openxmlformats.org/officeDocument/2006/relationships/customXml" Target="../ink/ink453.xml"/><Relationship Id="rId182" Type="http://schemas.openxmlformats.org/officeDocument/2006/relationships/customXml" Target="../ink/ink465.xml"/><Relationship Id="rId187" Type="http://schemas.openxmlformats.org/officeDocument/2006/relationships/customXml" Target="../ink/ink470.xml"/><Relationship Id="rId217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2.xml"/><Relationship Id="rId212" Type="http://schemas.openxmlformats.org/officeDocument/2006/relationships/customXml" Target="../ink/ink494.xml"/><Relationship Id="rId23" Type="http://schemas.openxmlformats.org/officeDocument/2006/relationships/image" Target="../media/image24.png"/><Relationship Id="rId28" Type="http://schemas.openxmlformats.org/officeDocument/2006/relationships/customXml" Target="../ink/ink383.xml"/><Relationship Id="rId49" Type="http://schemas.openxmlformats.org/officeDocument/2006/relationships/image" Target="../media/image41.png"/><Relationship Id="rId114" Type="http://schemas.openxmlformats.org/officeDocument/2006/relationships/image" Target="../media/image228.png"/><Relationship Id="rId119" Type="http://schemas.openxmlformats.org/officeDocument/2006/relationships/customXml" Target="../ink/ink429.xml"/><Relationship Id="rId44" Type="http://schemas.openxmlformats.org/officeDocument/2006/relationships/customXml" Target="../ink/ink391.xml"/><Relationship Id="rId60" Type="http://schemas.openxmlformats.org/officeDocument/2006/relationships/image" Target="../media/image54.png"/><Relationship Id="rId65" Type="http://schemas.openxmlformats.org/officeDocument/2006/relationships/customXml" Target="../ink/ink402.xml"/><Relationship Id="rId81" Type="http://schemas.openxmlformats.org/officeDocument/2006/relationships/customXml" Target="../ink/ink410.xml"/><Relationship Id="rId86" Type="http://schemas.openxmlformats.org/officeDocument/2006/relationships/image" Target="../media/image214.png"/><Relationship Id="rId130" Type="http://schemas.openxmlformats.org/officeDocument/2006/relationships/image" Target="../media/image236.png"/><Relationship Id="rId135" Type="http://schemas.openxmlformats.org/officeDocument/2006/relationships/customXml" Target="../ink/ink437.xml"/><Relationship Id="rId151" Type="http://schemas.openxmlformats.org/officeDocument/2006/relationships/customXml" Target="../ink/ink445.xml"/><Relationship Id="rId156" Type="http://schemas.openxmlformats.org/officeDocument/2006/relationships/image" Target="../media/image91.png"/><Relationship Id="rId177" Type="http://schemas.openxmlformats.org/officeDocument/2006/relationships/customXml" Target="../ink/ink460.xml"/><Relationship Id="rId198" Type="http://schemas.openxmlformats.org/officeDocument/2006/relationships/customXml" Target="../ink/ink481.xml"/><Relationship Id="rId172" Type="http://schemas.openxmlformats.org/officeDocument/2006/relationships/customXml" Target="../ink/ink456.xml"/><Relationship Id="rId193" Type="http://schemas.openxmlformats.org/officeDocument/2006/relationships/customXml" Target="../ink/ink476.xml"/><Relationship Id="rId202" Type="http://schemas.openxmlformats.org/officeDocument/2006/relationships/customXml" Target="../ink/ink485.xml"/><Relationship Id="rId207" Type="http://schemas.openxmlformats.org/officeDocument/2006/relationships/customXml" Target="../ink/ink490.xml"/><Relationship Id="rId13" Type="http://schemas.openxmlformats.org/officeDocument/2006/relationships/image" Target="../media/image17.png"/><Relationship Id="rId18" Type="http://schemas.openxmlformats.org/officeDocument/2006/relationships/customXml" Target="../ink/ink378.xml"/><Relationship Id="rId39" Type="http://schemas.openxmlformats.org/officeDocument/2006/relationships/image" Target="../media/image36.png"/><Relationship Id="rId109" Type="http://schemas.openxmlformats.org/officeDocument/2006/relationships/customXml" Target="../ink/ink424.xml"/><Relationship Id="rId34" Type="http://schemas.openxmlformats.org/officeDocument/2006/relationships/customXml" Target="../ink/ink386.xml"/><Relationship Id="rId50" Type="http://schemas.openxmlformats.org/officeDocument/2006/relationships/customXml" Target="../ink/ink394.xml"/><Relationship Id="rId55" Type="http://schemas.openxmlformats.org/officeDocument/2006/relationships/customXml" Target="../ink/ink397.xml"/><Relationship Id="rId76" Type="http://schemas.openxmlformats.org/officeDocument/2006/relationships/image" Target="../media/image209.png"/><Relationship Id="rId97" Type="http://schemas.openxmlformats.org/officeDocument/2006/relationships/customXml" Target="../ink/ink418.xml"/><Relationship Id="rId104" Type="http://schemas.openxmlformats.org/officeDocument/2006/relationships/image" Target="../media/image223.png"/><Relationship Id="rId120" Type="http://schemas.openxmlformats.org/officeDocument/2006/relationships/image" Target="../media/image231.png"/><Relationship Id="rId125" Type="http://schemas.openxmlformats.org/officeDocument/2006/relationships/customXml" Target="../ink/ink432.xml"/><Relationship Id="rId141" Type="http://schemas.openxmlformats.org/officeDocument/2006/relationships/customXml" Target="../ink/ink440.xml"/><Relationship Id="rId146" Type="http://schemas.openxmlformats.org/officeDocument/2006/relationships/image" Target="../media/image244.png"/><Relationship Id="rId167" Type="http://schemas.openxmlformats.org/officeDocument/2006/relationships/image" Target="../media/image252.png"/><Relationship Id="rId188" Type="http://schemas.openxmlformats.org/officeDocument/2006/relationships/customXml" Target="../ink/ink471.xml"/><Relationship Id="rId7" Type="http://schemas.openxmlformats.org/officeDocument/2006/relationships/image" Target="../media/image14.png"/><Relationship Id="rId71" Type="http://schemas.openxmlformats.org/officeDocument/2006/relationships/customXml" Target="../ink/ink405.xml"/><Relationship Id="rId92" Type="http://schemas.openxmlformats.org/officeDocument/2006/relationships/image" Target="../media/image217.png"/><Relationship Id="rId162" Type="http://schemas.openxmlformats.org/officeDocument/2006/relationships/customXml" Target="../ink/ink451.xml"/><Relationship Id="rId183" Type="http://schemas.openxmlformats.org/officeDocument/2006/relationships/customXml" Target="../ink/ink466.xml"/><Relationship Id="rId213" Type="http://schemas.openxmlformats.org/officeDocument/2006/relationships/image" Target="../media/image257.png"/><Relationship Id="rId2" Type="http://schemas.openxmlformats.org/officeDocument/2006/relationships/customXml" Target="../ink/ink370.xml"/><Relationship Id="rId29" Type="http://schemas.openxmlformats.org/officeDocument/2006/relationships/image" Target="../media/image29.png"/><Relationship Id="rId24" Type="http://schemas.openxmlformats.org/officeDocument/2006/relationships/customXml" Target="../ink/ink381.xml"/><Relationship Id="rId40" Type="http://schemas.openxmlformats.org/officeDocument/2006/relationships/customXml" Target="../ink/ink389.xml"/><Relationship Id="rId45" Type="http://schemas.openxmlformats.org/officeDocument/2006/relationships/image" Target="../media/image39.png"/><Relationship Id="rId66" Type="http://schemas.openxmlformats.org/officeDocument/2006/relationships/image" Target="../media/image57.png"/><Relationship Id="rId87" Type="http://schemas.openxmlformats.org/officeDocument/2006/relationships/customXml" Target="../ink/ink413.xml"/><Relationship Id="rId110" Type="http://schemas.openxmlformats.org/officeDocument/2006/relationships/image" Target="../media/image226.png"/><Relationship Id="rId115" Type="http://schemas.openxmlformats.org/officeDocument/2006/relationships/customXml" Target="../ink/ink427.xml"/><Relationship Id="rId131" Type="http://schemas.openxmlformats.org/officeDocument/2006/relationships/customXml" Target="../ink/ink435.xml"/><Relationship Id="rId136" Type="http://schemas.openxmlformats.org/officeDocument/2006/relationships/image" Target="../media/image239.png"/><Relationship Id="rId157" Type="http://schemas.openxmlformats.org/officeDocument/2006/relationships/customXml" Target="../ink/ink448.xml"/><Relationship Id="rId178" Type="http://schemas.openxmlformats.org/officeDocument/2006/relationships/customXml" Target="../ink/ink461.xml"/><Relationship Id="rId61" Type="http://schemas.openxmlformats.org/officeDocument/2006/relationships/customXml" Target="../ink/ink400.xml"/><Relationship Id="rId82" Type="http://schemas.openxmlformats.org/officeDocument/2006/relationships/image" Target="../media/image212.png"/><Relationship Id="rId152" Type="http://schemas.openxmlformats.org/officeDocument/2006/relationships/image" Target="../media/image247.png"/><Relationship Id="rId173" Type="http://schemas.openxmlformats.org/officeDocument/2006/relationships/image" Target="../media/image255.png"/><Relationship Id="rId194" Type="http://schemas.openxmlformats.org/officeDocument/2006/relationships/customXml" Target="../ink/ink477.xml"/><Relationship Id="rId199" Type="http://schemas.openxmlformats.org/officeDocument/2006/relationships/customXml" Target="../ink/ink482.xml"/><Relationship Id="rId203" Type="http://schemas.openxmlformats.org/officeDocument/2006/relationships/customXml" Target="../ink/ink486.xml"/><Relationship Id="rId208" Type="http://schemas.openxmlformats.org/officeDocument/2006/relationships/customXml" Target="../ink/ink491.xml"/><Relationship Id="rId19" Type="http://schemas.openxmlformats.org/officeDocument/2006/relationships/image" Target="../media/image20.png"/><Relationship Id="rId14" Type="http://schemas.openxmlformats.org/officeDocument/2006/relationships/customXml" Target="../ink/ink376.xml"/><Relationship Id="rId30" Type="http://schemas.openxmlformats.org/officeDocument/2006/relationships/customXml" Target="../ink/ink384.xml"/><Relationship Id="rId35" Type="http://schemas.openxmlformats.org/officeDocument/2006/relationships/image" Target="../media/image32.png"/><Relationship Id="rId56" Type="http://schemas.openxmlformats.org/officeDocument/2006/relationships/image" Target="../media/image52.png"/><Relationship Id="rId77" Type="http://schemas.openxmlformats.org/officeDocument/2006/relationships/customXml" Target="../ink/ink408.xml"/><Relationship Id="rId100" Type="http://schemas.openxmlformats.org/officeDocument/2006/relationships/image" Target="../media/image221.png"/><Relationship Id="rId105" Type="http://schemas.openxmlformats.org/officeDocument/2006/relationships/customXml" Target="../ink/ink422.xml"/><Relationship Id="rId126" Type="http://schemas.openxmlformats.org/officeDocument/2006/relationships/image" Target="../media/image234.png"/><Relationship Id="rId147" Type="http://schemas.openxmlformats.org/officeDocument/2006/relationships/customXml" Target="../ink/ink443.xml"/><Relationship Id="rId168" Type="http://schemas.openxmlformats.org/officeDocument/2006/relationships/customXml" Target="../ink/ink454.xml"/><Relationship Id="rId8" Type="http://schemas.openxmlformats.org/officeDocument/2006/relationships/customXml" Target="../ink/ink373.xml"/><Relationship Id="rId51" Type="http://schemas.openxmlformats.org/officeDocument/2006/relationships/customXml" Target="../ink/ink395.xml"/><Relationship Id="rId72" Type="http://schemas.openxmlformats.org/officeDocument/2006/relationships/image" Target="../media/image207.png"/><Relationship Id="rId93" Type="http://schemas.openxmlformats.org/officeDocument/2006/relationships/customXml" Target="../ink/ink416.xml"/><Relationship Id="rId98" Type="http://schemas.openxmlformats.org/officeDocument/2006/relationships/image" Target="../media/image220.png"/><Relationship Id="rId121" Type="http://schemas.openxmlformats.org/officeDocument/2006/relationships/customXml" Target="../ink/ink430.xml"/><Relationship Id="rId142" Type="http://schemas.openxmlformats.org/officeDocument/2006/relationships/image" Target="../media/image242.png"/><Relationship Id="rId163" Type="http://schemas.openxmlformats.org/officeDocument/2006/relationships/image" Target="../media/image250.png"/><Relationship Id="rId184" Type="http://schemas.openxmlformats.org/officeDocument/2006/relationships/customXml" Target="../ink/ink467.xml"/><Relationship Id="rId189" Type="http://schemas.openxmlformats.org/officeDocument/2006/relationships/customXml" Target="../ink/ink472.xml"/><Relationship Id="rId3" Type="http://schemas.openxmlformats.org/officeDocument/2006/relationships/image" Target="../media/image12.png"/><Relationship Id="rId214" Type="http://schemas.openxmlformats.org/officeDocument/2006/relationships/customXml" Target="../ink/ink495.xml"/><Relationship Id="rId25" Type="http://schemas.openxmlformats.org/officeDocument/2006/relationships/image" Target="../media/image25.png"/><Relationship Id="rId46" Type="http://schemas.openxmlformats.org/officeDocument/2006/relationships/customXml" Target="../ink/ink392.xml"/><Relationship Id="rId67" Type="http://schemas.openxmlformats.org/officeDocument/2006/relationships/customXml" Target="../ink/ink403.xml"/><Relationship Id="rId116" Type="http://schemas.openxmlformats.org/officeDocument/2006/relationships/image" Target="../media/image229.png"/><Relationship Id="rId137" Type="http://schemas.openxmlformats.org/officeDocument/2006/relationships/customXml" Target="../ink/ink438.xml"/><Relationship Id="rId158" Type="http://schemas.openxmlformats.org/officeDocument/2006/relationships/image" Target="../media/image249.png"/><Relationship Id="rId20" Type="http://schemas.openxmlformats.org/officeDocument/2006/relationships/customXml" Target="../ink/ink379.xml"/><Relationship Id="rId41" Type="http://schemas.openxmlformats.org/officeDocument/2006/relationships/image" Target="../media/image37.png"/><Relationship Id="rId62" Type="http://schemas.openxmlformats.org/officeDocument/2006/relationships/image" Target="../media/image55.png"/><Relationship Id="rId83" Type="http://schemas.openxmlformats.org/officeDocument/2006/relationships/customXml" Target="../ink/ink411.xml"/><Relationship Id="rId88" Type="http://schemas.openxmlformats.org/officeDocument/2006/relationships/image" Target="../media/image215.png"/><Relationship Id="rId111" Type="http://schemas.openxmlformats.org/officeDocument/2006/relationships/customXml" Target="../ink/ink425.xml"/><Relationship Id="rId132" Type="http://schemas.openxmlformats.org/officeDocument/2006/relationships/image" Target="../media/image237.png"/><Relationship Id="rId153" Type="http://schemas.openxmlformats.org/officeDocument/2006/relationships/customXml" Target="../ink/ink446.xml"/><Relationship Id="rId174" Type="http://schemas.openxmlformats.org/officeDocument/2006/relationships/customXml" Target="../ink/ink457.xml"/><Relationship Id="rId179" Type="http://schemas.openxmlformats.org/officeDocument/2006/relationships/customXml" Target="../ink/ink462.xml"/><Relationship Id="rId195" Type="http://schemas.openxmlformats.org/officeDocument/2006/relationships/customXml" Target="../ink/ink478.xml"/><Relationship Id="rId209" Type="http://schemas.openxmlformats.org/officeDocument/2006/relationships/customXml" Target="../ink/ink492.xml"/><Relationship Id="rId190" Type="http://schemas.openxmlformats.org/officeDocument/2006/relationships/customXml" Target="../ink/ink473.xml"/><Relationship Id="rId204" Type="http://schemas.openxmlformats.org/officeDocument/2006/relationships/customXml" Target="../ink/ink487.xml"/><Relationship Id="rId15" Type="http://schemas.openxmlformats.org/officeDocument/2006/relationships/image" Target="../media/image18.png"/><Relationship Id="rId36" Type="http://schemas.openxmlformats.org/officeDocument/2006/relationships/customXml" Target="../ink/ink387.xml"/><Relationship Id="rId57" Type="http://schemas.openxmlformats.org/officeDocument/2006/relationships/customXml" Target="../ink/ink398.xml"/><Relationship Id="rId106" Type="http://schemas.openxmlformats.org/officeDocument/2006/relationships/image" Target="../media/image224.png"/><Relationship Id="rId127" Type="http://schemas.openxmlformats.org/officeDocument/2006/relationships/customXml" Target="../ink/ink433.xml"/><Relationship Id="rId10" Type="http://schemas.openxmlformats.org/officeDocument/2006/relationships/customXml" Target="../ink/ink374.xml"/><Relationship Id="rId31" Type="http://schemas.openxmlformats.org/officeDocument/2006/relationships/image" Target="../media/image30.png"/><Relationship Id="rId52" Type="http://schemas.openxmlformats.org/officeDocument/2006/relationships/image" Target="../media/image42.png"/><Relationship Id="rId73" Type="http://schemas.openxmlformats.org/officeDocument/2006/relationships/customXml" Target="../ink/ink406.xml"/><Relationship Id="rId78" Type="http://schemas.openxmlformats.org/officeDocument/2006/relationships/image" Target="../media/image210.png"/><Relationship Id="rId94" Type="http://schemas.openxmlformats.org/officeDocument/2006/relationships/image" Target="../media/image218.png"/><Relationship Id="rId99" Type="http://schemas.openxmlformats.org/officeDocument/2006/relationships/customXml" Target="../ink/ink419.xml"/><Relationship Id="rId101" Type="http://schemas.openxmlformats.org/officeDocument/2006/relationships/customXml" Target="../ink/ink420.xml"/><Relationship Id="rId122" Type="http://schemas.openxmlformats.org/officeDocument/2006/relationships/image" Target="../media/image232.png"/><Relationship Id="rId143" Type="http://schemas.openxmlformats.org/officeDocument/2006/relationships/customXml" Target="../ink/ink441.xml"/><Relationship Id="rId148" Type="http://schemas.openxmlformats.org/officeDocument/2006/relationships/image" Target="../media/image245.png"/><Relationship Id="rId164" Type="http://schemas.openxmlformats.org/officeDocument/2006/relationships/customXml" Target="../ink/ink452.xml"/><Relationship Id="rId169" Type="http://schemas.openxmlformats.org/officeDocument/2006/relationships/image" Target="../media/image253.png"/><Relationship Id="rId185" Type="http://schemas.openxmlformats.org/officeDocument/2006/relationships/customXml" Target="../ink/ink468.xml"/><Relationship Id="rId4" Type="http://schemas.openxmlformats.org/officeDocument/2006/relationships/customXml" Target="../ink/ink371.xml"/><Relationship Id="rId9" Type="http://schemas.openxmlformats.org/officeDocument/2006/relationships/image" Target="../media/image15.png"/><Relationship Id="rId180" Type="http://schemas.openxmlformats.org/officeDocument/2006/relationships/customXml" Target="../ink/ink463.xml"/><Relationship Id="rId210" Type="http://schemas.openxmlformats.org/officeDocument/2006/relationships/customXml" Target="../ink/ink493.xml"/><Relationship Id="rId215" Type="http://schemas.openxmlformats.org/officeDocument/2006/relationships/image" Target="../media/image258.png"/><Relationship Id="rId26" Type="http://schemas.openxmlformats.org/officeDocument/2006/relationships/customXml" Target="../ink/ink382.xml"/><Relationship Id="rId47" Type="http://schemas.openxmlformats.org/officeDocument/2006/relationships/image" Target="../media/image40.png"/><Relationship Id="rId68" Type="http://schemas.openxmlformats.org/officeDocument/2006/relationships/image" Target="../media/image205.png"/><Relationship Id="rId89" Type="http://schemas.openxmlformats.org/officeDocument/2006/relationships/customXml" Target="../ink/ink414.xml"/><Relationship Id="rId112" Type="http://schemas.openxmlformats.org/officeDocument/2006/relationships/image" Target="../media/image227.png"/><Relationship Id="rId133" Type="http://schemas.openxmlformats.org/officeDocument/2006/relationships/customXml" Target="../ink/ink436.xml"/><Relationship Id="rId154" Type="http://schemas.openxmlformats.org/officeDocument/2006/relationships/image" Target="../media/image248.png"/><Relationship Id="rId175" Type="http://schemas.openxmlformats.org/officeDocument/2006/relationships/customXml" Target="../ink/ink458.xml"/><Relationship Id="rId196" Type="http://schemas.openxmlformats.org/officeDocument/2006/relationships/customXml" Target="../ink/ink479.xml"/><Relationship Id="rId200" Type="http://schemas.openxmlformats.org/officeDocument/2006/relationships/customXml" Target="../ink/ink483.xml"/><Relationship Id="rId16" Type="http://schemas.openxmlformats.org/officeDocument/2006/relationships/customXml" Target="../ink/ink377.xml"/><Relationship Id="rId37" Type="http://schemas.openxmlformats.org/officeDocument/2006/relationships/image" Target="../media/image33.png"/><Relationship Id="rId58" Type="http://schemas.openxmlformats.org/officeDocument/2006/relationships/image" Target="../media/image50.png"/><Relationship Id="rId79" Type="http://schemas.openxmlformats.org/officeDocument/2006/relationships/customXml" Target="../ink/ink409.xml"/><Relationship Id="rId102" Type="http://schemas.openxmlformats.org/officeDocument/2006/relationships/image" Target="../media/image222.png"/><Relationship Id="rId123" Type="http://schemas.openxmlformats.org/officeDocument/2006/relationships/customXml" Target="../ink/ink431.xml"/><Relationship Id="rId144" Type="http://schemas.openxmlformats.org/officeDocument/2006/relationships/image" Target="../media/image243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9.xml"/><Relationship Id="rId117" Type="http://schemas.openxmlformats.org/officeDocument/2006/relationships/image" Target="../media/image288.png"/><Relationship Id="rId21" Type="http://schemas.openxmlformats.org/officeDocument/2006/relationships/image" Target="../media/image214.png"/><Relationship Id="rId42" Type="http://schemas.openxmlformats.org/officeDocument/2006/relationships/customXml" Target="../ink/ink517.xml"/><Relationship Id="rId47" Type="http://schemas.openxmlformats.org/officeDocument/2006/relationships/image" Target="../media/image227.png"/><Relationship Id="rId63" Type="http://schemas.openxmlformats.org/officeDocument/2006/relationships/image" Target="../media/image235.png"/><Relationship Id="rId68" Type="http://schemas.openxmlformats.org/officeDocument/2006/relationships/customXml" Target="../ink/ink530.xml"/><Relationship Id="rId84" Type="http://schemas.openxmlformats.org/officeDocument/2006/relationships/customXml" Target="../ink/ink538.xml"/><Relationship Id="rId89" Type="http://schemas.openxmlformats.org/officeDocument/2006/relationships/image" Target="../media/image274.png"/><Relationship Id="rId112" Type="http://schemas.openxmlformats.org/officeDocument/2006/relationships/customXml" Target="../ink/ink552.xml"/><Relationship Id="rId133" Type="http://schemas.openxmlformats.org/officeDocument/2006/relationships/image" Target="../media/image294.png"/><Relationship Id="rId138" Type="http://schemas.openxmlformats.org/officeDocument/2006/relationships/image" Target="../media/image295.png"/><Relationship Id="rId154" Type="http://schemas.openxmlformats.org/officeDocument/2006/relationships/image" Target="../media/image303.png"/><Relationship Id="rId16" Type="http://schemas.openxmlformats.org/officeDocument/2006/relationships/customXml" Target="../ink/ink504.xml"/><Relationship Id="rId107" Type="http://schemas.openxmlformats.org/officeDocument/2006/relationships/image" Target="../media/image283.png"/><Relationship Id="rId11" Type="http://schemas.openxmlformats.org/officeDocument/2006/relationships/image" Target="../media/image261.png"/><Relationship Id="rId32" Type="http://schemas.openxmlformats.org/officeDocument/2006/relationships/customXml" Target="../ink/ink512.xml"/><Relationship Id="rId37" Type="http://schemas.openxmlformats.org/officeDocument/2006/relationships/image" Target="../media/image222.png"/><Relationship Id="rId53" Type="http://schemas.openxmlformats.org/officeDocument/2006/relationships/image" Target="../media/image230.png"/><Relationship Id="rId58" Type="http://schemas.openxmlformats.org/officeDocument/2006/relationships/customXml" Target="../ink/ink525.xml"/><Relationship Id="rId74" Type="http://schemas.openxmlformats.org/officeDocument/2006/relationships/customXml" Target="../ink/ink533.xml"/><Relationship Id="rId79" Type="http://schemas.openxmlformats.org/officeDocument/2006/relationships/image" Target="../media/image270.png"/><Relationship Id="rId102" Type="http://schemas.openxmlformats.org/officeDocument/2006/relationships/customXml" Target="../ink/ink547.xml"/><Relationship Id="rId123" Type="http://schemas.openxmlformats.org/officeDocument/2006/relationships/image" Target="../media/image290.png"/><Relationship Id="rId128" Type="http://schemas.openxmlformats.org/officeDocument/2006/relationships/customXml" Target="../ink/ink560.xml"/><Relationship Id="rId144" Type="http://schemas.openxmlformats.org/officeDocument/2006/relationships/image" Target="../media/image298.png"/><Relationship Id="rId149" Type="http://schemas.openxmlformats.org/officeDocument/2006/relationships/customXml" Target="../ink/ink571.xml"/><Relationship Id="rId5" Type="http://schemas.openxmlformats.org/officeDocument/2006/relationships/image" Target="../media/image260.png"/><Relationship Id="rId90" Type="http://schemas.openxmlformats.org/officeDocument/2006/relationships/customXml" Target="../ink/ink541.xml"/><Relationship Id="rId95" Type="http://schemas.openxmlformats.org/officeDocument/2006/relationships/image" Target="../media/image277.png"/><Relationship Id="rId22" Type="http://schemas.openxmlformats.org/officeDocument/2006/relationships/customXml" Target="../ink/ink507.xml"/><Relationship Id="rId27" Type="http://schemas.openxmlformats.org/officeDocument/2006/relationships/image" Target="../media/image217.png"/><Relationship Id="rId43" Type="http://schemas.openxmlformats.org/officeDocument/2006/relationships/image" Target="../media/image225.png"/><Relationship Id="rId48" Type="http://schemas.openxmlformats.org/officeDocument/2006/relationships/customXml" Target="../ink/ink520.xml"/><Relationship Id="rId64" Type="http://schemas.openxmlformats.org/officeDocument/2006/relationships/customXml" Target="../ink/ink528.xml"/><Relationship Id="rId69" Type="http://schemas.openxmlformats.org/officeDocument/2006/relationships/image" Target="../media/image267.png"/><Relationship Id="rId113" Type="http://schemas.openxmlformats.org/officeDocument/2006/relationships/image" Target="../media/image286.png"/><Relationship Id="rId118" Type="http://schemas.openxmlformats.org/officeDocument/2006/relationships/customXml" Target="../ink/ink555.xml"/><Relationship Id="rId134" Type="http://schemas.openxmlformats.org/officeDocument/2006/relationships/customXml" Target="../ink/ink563.xml"/><Relationship Id="rId139" Type="http://schemas.openxmlformats.org/officeDocument/2006/relationships/customXml" Target="../ink/ink566.xml"/><Relationship Id="rId80" Type="http://schemas.openxmlformats.org/officeDocument/2006/relationships/customXml" Target="../ink/ink536.xml"/><Relationship Id="rId85" Type="http://schemas.openxmlformats.org/officeDocument/2006/relationships/image" Target="../media/image272.png"/><Relationship Id="rId150" Type="http://schemas.openxmlformats.org/officeDocument/2006/relationships/image" Target="../media/image301.png"/><Relationship Id="rId155" Type="http://schemas.openxmlformats.org/officeDocument/2006/relationships/customXml" Target="../ink/ink574.xml"/><Relationship Id="rId12" Type="http://schemas.openxmlformats.org/officeDocument/2006/relationships/customXml" Target="../ink/ink502.xml"/><Relationship Id="rId17" Type="http://schemas.openxmlformats.org/officeDocument/2006/relationships/image" Target="../media/image212.png"/><Relationship Id="rId25" Type="http://schemas.openxmlformats.org/officeDocument/2006/relationships/image" Target="../media/image262.png"/><Relationship Id="rId33" Type="http://schemas.openxmlformats.org/officeDocument/2006/relationships/image" Target="../media/image220.png"/><Relationship Id="rId38" Type="http://schemas.openxmlformats.org/officeDocument/2006/relationships/customXml" Target="../ink/ink515.xml"/><Relationship Id="rId46" Type="http://schemas.openxmlformats.org/officeDocument/2006/relationships/customXml" Target="../ink/ink519.xml"/><Relationship Id="rId59" Type="http://schemas.openxmlformats.org/officeDocument/2006/relationships/image" Target="../media/image265.png"/><Relationship Id="rId67" Type="http://schemas.openxmlformats.org/officeDocument/2006/relationships/image" Target="../media/image266.png"/><Relationship Id="rId103" Type="http://schemas.openxmlformats.org/officeDocument/2006/relationships/image" Target="../media/image281.png"/><Relationship Id="rId108" Type="http://schemas.openxmlformats.org/officeDocument/2006/relationships/customXml" Target="../ink/ink550.xml"/><Relationship Id="rId116" Type="http://schemas.openxmlformats.org/officeDocument/2006/relationships/customXml" Target="../ink/ink554.xml"/><Relationship Id="rId124" Type="http://schemas.openxmlformats.org/officeDocument/2006/relationships/customXml" Target="../ink/ink558.xml"/><Relationship Id="rId129" Type="http://schemas.openxmlformats.org/officeDocument/2006/relationships/image" Target="../media/image202.png"/><Relationship Id="rId137" Type="http://schemas.openxmlformats.org/officeDocument/2006/relationships/customXml" Target="../ink/ink565.xml"/><Relationship Id="rId20" Type="http://schemas.openxmlformats.org/officeDocument/2006/relationships/customXml" Target="../ink/ink506.xml"/><Relationship Id="rId41" Type="http://schemas.openxmlformats.org/officeDocument/2006/relationships/image" Target="../media/image224.png"/><Relationship Id="rId54" Type="http://schemas.openxmlformats.org/officeDocument/2006/relationships/customXml" Target="../ink/ink523.xml"/><Relationship Id="rId62" Type="http://schemas.openxmlformats.org/officeDocument/2006/relationships/customXml" Target="../ink/ink527.xml"/><Relationship Id="rId70" Type="http://schemas.openxmlformats.org/officeDocument/2006/relationships/customXml" Target="../ink/ink531.xml"/><Relationship Id="rId75" Type="http://schemas.openxmlformats.org/officeDocument/2006/relationships/image" Target="../media/image268.png"/><Relationship Id="rId83" Type="http://schemas.openxmlformats.org/officeDocument/2006/relationships/image" Target="../media/image271.png"/><Relationship Id="rId88" Type="http://schemas.openxmlformats.org/officeDocument/2006/relationships/customXml" Target="../ink/ink540.xml"/><Relationship Id="rId91" Type="http://schemas.openxmlformats.org/officeDocument/2006/relationships/image" Target="../media/image275.png"/><Relationship Id="rId96" Type="http://schemas.openxmlformats.org/officeDocument/2006/relationships/customXml" Target="../ink/ink544.xml"/><Relationship Id="rId111" Type="http://schemas.openxmlformats.org/officeDocument/2006/relationships/image" Target="../media/image285.png"/><Relationship Id="rId132" Type="http://schemas.openxmlformats.org/officeDocument/2006/relationships/customXml" Target="../ink/ink562.xml"/><Relationship Id="rId140" Type="http://schemas.openxmlformats.org/officeDocument/2006/relationships/image" Target="../media/image296.png"/><Relationship Id="rId145" Type="http://schemas.openxmlformats.org/officeDocument/2006/relationships/customXml" Target="../ink/ink569.xml"/><Relationship Id="rId153" Type="http://schemas.openxmlformats.org/officeDocument/2006/relationships/customXml" Target="../ink/ink5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9.xml"/><Relationship Id="rId15" Type="http://schemas.openxmlformats.org/officeDocument/2006/relationships/image" Target="../media/image211.png"/><Relationship Id="rId23" Type="http://schemas.openxmlformats.org/officeDocument/2006/relationships/image" Target="../media/image215.png"/><Relationship Id="rId28" Type="http://schemas.openxmlformats.org/officeDocument/2006/relationships/customXml" Target="../ink/ink510.xml"/><Relationship Id="rId36" Type="http://schemas.openxmlformats.org/officeDocument/2006/relationships/customXml" Target="../ink/ink514.xml"/><Relationship Id="rId49" Type="http://schemas.openxmlformats.org/officeDocument/2006/relationships/image" Target="../media/image264.png"/><Relationship Id="rId57" Type="http://schemas.openxmlformats.org/officeDocument/2006/relationships/image" Target="../media/image232.png"/><Relationship Id="rId106" Type="http://schemas.openxmlformats.org/officeDocument/2006/relationships/customXml" Target="../ink/ink549.xml"/><Relationship Id="rId114" Type="http://schemas.openxmlformats.org/officeDocument/2006/relationships/customXml" Target="../ink/ink553.xml"/><Relationship Id="rId119" Type="http://schemas.openxmlformats.org/officeDocument/2006/relationships/image" Target="../media/image105.png"/><Relationship Id="rId127" Type="http://schemas.openxmlformats.org/officeDocument/2006/relationships/image" Target="../media/image292.png"/><Relationship Id="rId10" Type="http://schemas.openxmlformats.org/officeDocument/2006/relationships/customXml" Target="../ink/ink501.xml"/><Relationship Id="rId31" Type="http://schemas.openxmlformats.org/officeDocument/2006/relationships/image" Target="../media/image219.png"/><Relationship Id="rId44" Type="http://schemas.openxmlformats.org/officeDocument/2006/relationships/customXml" Target="../ink/ink518.xml"/><Relationship Id="rId52" Type="http://schemas.openxmlformats.org/officeDocument/2006/relationships/customXml" Target="../ink/ink522.xml"/><Relationship Id="rId60" Type="http://schemas.openxmlformats.org/officeDocument/2006/relationships/customXml" Target="../ink/ink526.xml"/><Relationship Id="rId65" Type="http://schemas.openxmlformats.org/officeDocument/2006/relationships/image" Target="../media/image236.png"/><Relationship Id="rId73" Type="http://schemas.openxmlformats.org/officeDocument/2006/relationships/image" Target="../media/image240.png"/><Relationship Id="rId78" Type="http://schemas.openxmlformats.org/officeDocument/2006/relationships/customXml" Target="../ink/ink535.xml"/><Relationship Id="rId81" Type="http://schemas.openxmlformats.org/officeDocument/2006/relationships/image" Target="../media/image22.png"/><Relationship Id="rId86" Type="http://schemas.openxmlformats.org/officeDocument/2006/relationships/customXml" Target="../ink/ink539.xml"/><Relationship Id="rId94" Type="http://schemas.openxmlformats.org/officeDocument/2006/relationships/customXml" Target="../ink/ink543.xml"/><Relationship Id="rId99" Type="http://schemas.openxmlformats.org/officeDocument/2006/relationships/image" Target="../media/image279.png"/><Relationship Id="rId101" Type="http://schemas.openxmlformats.org/officeDocument/2006/relationships/image" Target="../media/image280.png"/><Relationship Id="rId122" Type="http://schemas.openxmlformats.org/officeDocument/2006/relationships/customXml" Target="../ink/ink557.xml"/><Relationship Id="rId130" Type="http://schemas.openxmlformats.org/officeDocument/2006/relationships/customXml" Target="../ink/ink561.xml"/><Relationship Id="rId135" Type="http://schemas.openxmlformats.org/officeDocument/2006/relationships/customXml" Target="../ink/ink564.xml"/><Relationship Id="rId143" Type="http://schemas.openxmlformats.org/officeDocument/2006/relationships/customXml" Target="../ink/ink568.xml"/><Relationship Id="rId148" Type="http://schemas.openxmlformats.org/officeDocument/2006/relationships/image" Target="../media/image300.png"/><Relationship Id="rId151" Type="http://schemas.openxmlformats.org/officeDocument/2006/relationships/customXml" Target="../ink/ink572.xml"/><Relationship Id="rId156" Type="http://schemas.openxmlformats.org/officeDocument/2006/relationships/image" Target="../media/image304.png"/><Relationship Id="rId4" Type="http://schemas.openxmlformats.org/officeDocument/2006/relationships/customXml" Target="../ink/ink498.xml"/><Relationship Id="rId9" Type="http://schemas.openxmlformats.org/officeDocument/2006/relationships/image" Target="../media/image208.png"/><Relationship Id="rId13" Type="http://schemas.openxmlformats.org/officeDocument/2006/relationships/image" Target="../media/image210.png"/><Relationship Id="rId18" Type="http://schemas.openxmlformats.org/officeDocument/2006/relationships/customXml" Target="../ink/ink505.xml"/><Relationship Id="rId39" Type="http://schemas.openxmlformats.org/officeDocument/2006/relationships/image" Target="../media/image263.png"/><Relationship Id="rId109" Type="http://schemas.openxmlformats.org/officeDocument/2006/relationships/image" Target="../media/image284.png"/><Relationship Id="rId34" Type="http://schemas.openxmlformats.org/officeDocument/2006/relationships/customXml" Target="../ink/ink513.xml"/><Relationship Id="rId50" Type="http://schemas.openxmlformats.org/officeDocument/2006/relationships/customXml" Target="../ink/ink521.xml"/><Relationship Id="rId55" Type="http://schemas.openxmlformats.org/officeDocument/2006/relationships/image" Target="../media/image231.png"/><Relationship Id="rId76" Type="http://schemas.openxmlformats.org/officeDocument/2006/relationships/customXml" Target="../ink/ink534.xml"/><Relationship Id="rId97" Type="http://schemas.openxmlformats.org/officeDocument/2006/relationships/image" Target="../media/image278.png"/><Relationship Id="rId104" Type="http://schemas.openxmlformats.org/officeDocument/2006/relationships/customXml" Target="../ink/ink548.xml"/><Relationship Id="rId120" Type="http://schemas.openxmlformats.org/officeDocument/2006/relationships/customXml" Target="../ink/ink556.xml"/><Relationship Id="rId125" Type="http://schemas.openxmlformats.org/officeDocument/2006/relationships/image" Target="../media/image291.png"/><Relationship Id="rId141" Type="http://schemas.openxmlformats.org/officeDocument/2006/relationships/customXml" Target="../ink/ink567.xml"/><Relationship Id="rId146" Type="http://schemas.openxmlformats.org/officeDocument/2006/relationships/image" Target="../media/image299.png"/><Relationship Id="rId7" Type="http://schemas.openxmlformats.org/officeDocument/2006/relationships/image" Target="../media/image207.png"/><Relationship Id="rId71" Type="http://schemas.openxmlformats.org/officeDocument/2006/relationships/image" Target="../media/image239.png"/><Relationship Id="rId92" Type="http://schemas.openxmlformats.org/officeDocument/2006/relationships/customXml" Target="../ink/ink542.xml"/><Relationship Id="rId2" Type="http://schemas.openxmlformats.org/officeDocument/2006/relationships/customXml" Target="../ink/ink497.xml"/><Relationship Id="rId29" Type="http://schemas.openxmlformats.org/officeDocument/2006/relationships/image" Target="../media/image218.png"/><Relationship Id="rId24" Type="http://schemas.openxmlformats.org/officeDocument/2006/relationships/customXml" Target="../ink/ink508.xml"/><Relationship Id="rId40" Type="http://schemas.openxmlformats.org/officeDocument/2006/relationships/customXml" Target="../ink/ink516.xml"/><Relationship Id="rId45" Type="http://schemas.openxmlformats.org/officeDocument/2006/relationships/image" Target="../media/image226.png"/><Relationship Id="rId66" Type="http://schemas.openxmlformats.org/officeDocument/2006/relationships/customXml" Target="../ink/ink529.xml"/><Relationship Id="rId87" Type="http://schemas.openxmlformats.org/officeDocument/2006/relationships/image" Target="../media/image273.png"/><Relationship Id="rId110" Type="http://schemas.openxmlformats.org/officeDocument/2006/relationships/customXml" Target="../ink/ink551.xml"/><Relationship Id="rId115" Type="http://schemas.openxmlformats.org/officeDocument/2006/relationships/image" Target="../media/image287.png"/><Relationship Id="rId131" Type="http://schemas.openxmlformats.org/officeDocument/2006/relationships/image" Target="../media/image293.png"/><Relationship Id="rId136" Type="http://schemas.openxmlformats.org/officeDocument/2006/relationships/image" Target="../media/image91.png"/><Relationship Id="rId61" Type="http://schemas.openxmlformats.org/officeDocument/2006/relationships/image" Target="../media/image234.png"/><Relationship Id="rId82" Type="http://schemas.openxmlformats.org/officeDocument/2006/relationships/customXml" Target="../ink/ink537.xml"/><Relationship Id="rId152" Type="http://schemas.openxmlformats.org/officeDocument/2006/relationships/image" Target="../media/image302.png"/><Relationship Id="rId19" Type="http://schemas.openxmlformats.org/officeDocument/2006/relationships/image" Target="../media/image213.png"/><Relationship Id="rId14" Type="http://schemas.openxmlformats.org/officeDocument/2006/relationships/customXml" Target="../ink/ink503.xml"/><Relationship Id="rId30" Type="http://schemas.openxmlformats.org/officeDocument/2006/relationships/customXml" Target="../ink/ink511.xml"/><Relationship Id="rId35" Type="http://schemas.openxmlformats.org/officeDocument/2006/relationships/image" Target="../media/image221.png"/><Relationship Id="rId56" Type="http://schemas.openxmlformats.org/officeDocument/2006/relationships/customXml" Target="../ink/ink524.xml"/><Relationship Id="rId77" Type="http://schemas.openxmlformats.org/officeDocument/2006/relationships/image" Target="../media/image269.png"/><Relationship Id="rId100" Type="http://schemas.openxmlformats.org/officeDocument/2006/relationships/customXml" Target="../ink/ink546.xml"/><Relationship Id="rId105" Type="http://schemas.openxmlformats.org/officeDocument/2006/relationships/image" Target="../media/image282.png"/><Relationship Id="rId126" Type="http://schemas.openxmlformats.org/officeDocument/2006/relationships/customXml" Target="../ink/ink559.xml"/><Relationship Id="rId147" Type="http://schemas.openxmlformats.org/officeDocument/2006/relationships/customXml" Target="../ink/ink570.xml"/><Relationship Id="rId8" Type="http://schemas.openxmlformats.org/officeDocument/2006/relationships/customXml" Target="../ink/ink500.xml"/><Relationship Id="rId51" Type="http://schemas.openxmlformats.org/officeDocument/2006/relationships/image" Target="../media/image229.png"/><Relationship Id="rId72" Type="http://schemas.openxmlformats.org/officeDocument/2006/relationships/customXml" Target="../ink/ink532.xml"/><Relationship Id="rId93" Type="http://schemas.openxmlformats.org/officeDocument/2006/relationships/image" Target="../media/image276.png"/><Relationship Id="rId98" Type="http://schemas.openxmlformats.org/officeDocument/2006/relationships/customXml" Target="../ink/ink545.xml"/><Relationship Id="rId121" Type="http://schemas.openxmlformats.org/officeDocument/2006/relationships/image" Target="../media/image289.png"/><Relationship Id="rId142" Type="http://schemas.openxmlformats.org/officeDocument/2006/relationships/image" Target="../media/image297.png"/><Relationship Id="rId3" Type="http://schemas.openxmlformats.org/officeDocument/2006/relationships/image" Target="../media/image2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4124218" cy="72809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Lecture 10: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Deep Sequence Modeling. Recurrent neural networks.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87" y="39346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c??????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587" y="76280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ca?????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0587" y="164012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co?????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587" y="251745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 err="1">
                <a:solidFill>
                  <a:schemeClr val="accent1"/>
                </a:solidFill>
              </a:rPr>
              <a:t>ch</a:t>
            </a:r>
            <a:r>
              <a:rPr lang="en-US" dirty="0">
                <a:solidFill>
                  <a:schemeClr val="accent1"/>
                </a:solidFill>
              </a:rPr>
              <a:t>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5438" y="763602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cat????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5438" y="164092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????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5438" y="251825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cha????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15438" y="103238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cap????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5438" y="190970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col????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5438" y="278703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cho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????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5057" y="127079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cam????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25057" y="2148123"/>
            <a:ext cx="137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cow????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5057" y="302545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chi????</a:t>
            </a:r>
          </a:p>
        </p:txBody>
      </p:sp>
      <p:grpSp>
        <p:nvGrpSpPr>
          <p:cNvPr id="54" name="Группа 53"/>
          <p:cNvGrpSpPr/>
          <p:nvPr/>
        </p:nvGrpSpPr>
        <p:grpSpPr>
          <a:xfrm>
            <a:off x="1973578" y="115967"/>
            <a:ext cx="2527200" cy="620910"/>
            <a:chOff x="1293731" y="557350"/>
            <a:chExt cx="279864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8" name="Рукописный ввод 17"/>
                <p14:cNvContentPartPr/>
                <p14:nvPr/>
              </p14:nvContentPartPr>
              <p14:xfrm>
                <a:off x="1365731" y="696070"/>
                <a:ext cx="77760" cy="332640"/>
              </p14:xfrm>
            </p:contentPart>
          </mc:Choice>
          <mc:Fallback>
            <p:pic>
              <p:nvPicPr>
                <p:cNvPr id="18" name="Рукописный ввод 17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3338" y="692879"/>
                  <a:ext cx="82545" cy="340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9" name="Рукописный ввод 18"/>
                <p14:cNvContentPartPr/>
                <p14:nvPr/>
              </p14:nvContentPartPr>
              <p14:xfrm>
                <a:off x="1448771" y="696070"/>
                <a:ext cx="183120" cy="316080"/>
              </p14:xfrm>
            </p:contentPart>
          </mc:Choice>
          <mc:Fallback>
            <p:pic>
              <p:nvPicPr>
                <p:cNvPr id="19" name="Рукописный ввод 1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6776" y="691287"/>
                  <a:ext cx="187508" cy="325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0" name="Рукописный ввод 19"/>
                <p14:cNvContentPartPr/>
                <p14:nvPr/>
              </p14:nvContentPartPr>
              <p14:xfrm>
                <a:off x="1293731" y="1128310"/>
                <a:ext cx="83280" cy="116640"/>
              </p14:xfrm>
            </p:contentPart>
          </mc:Choice>
          <mc:Fallback>
            <p:pic>
              <p:nvPicPr>
                <p:cNvPr id="20" name="Рукописный ввод 1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739" y="1124727"/>
                  <a:ext cx="87265" cy="1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Рукописный ввод 20"/>
                <p14:cNvContentPartPr/>
                <p14:nvPr/>
              </p14:nvContentPartPr>
              <p14:xfrm>
                <a:off x="1365731" y="1083910"/>
                <a:ext cx="11280" cy="16800"/>
              </p14:xfrm>
            </p:contentPart>
          </mc:Choice>
          <mc:Fallback>
            <p:pic>
              <p:nvPicPr>
                <p:cNvPr id="21" name="Рукописный ввод 2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717" y="1079510"/>
                  <a:ext cx="14906" cy="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Рукописный ввод 21"/>
                <p14:cNvContentPartPr/>
                <p14:nvPr/>
              </p14:nvContentPartPr>
              <p14:xfrm>
                <a:off x="1448771" y="1089430"/>
                <a:ext cx="50160" cy="16800"/>
              </p14:xfrm>
            </p:contentPart>
          </mc:Choice>
          <mc:Fallback>
            <p:pic>
              <p:nvPicPr>
                <p:cNvPr id="22" name="Рукописный ввод 2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6765" y="1085030"/>
                  <a:ext cx="54574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Рукописный ввод 22"/>
                <p14:cNvContentPartPr/>
                <p14:nvPr/>
              </p14:nvContentPartPr>
              <p14:xfrm>
                <a:off x="1459811" y="1122790"/>
                <a:ext cx="61200" cy="27840"/>
              </p14:xfrm>
            </p:contentPart>
          </mc:Choice>
          <mc:Fallback>
            <p:pic>
              <p:nvPicPr>
                <p:cNvPr id="23" name="Рукописный ввод 2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7811" y="1119211"/>
                  <a:ext cx="64400" cy="35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Рукописный ввод 23"/>
                <p14:cNvContentPartPr/>
                <p14:nvPr/>
              </p14:nvContentPartPr>
              <p14:xfrm>
                <a:off x="1565171" y="1078390"/>
                <a:ext cx="11280" cy="83280"/>
              </p14:xfrm>
            </p:contentPart>
          </mc:Choice>
          <mc:Fallback>
            <p:pic>
              <p:nvPicPr>
                <p:cNvPr id="24" name="Рукописный ввод 2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3157" y="1074405"/>
                  <a:ext cx="15309" cy="916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Рукописный ввод 24"/>
                <p14:cNvContentPartPr/>
                <p14:nvPr/>
              </p14:nvContentPartPr>
              <p14:xfrm>
                <a:off x="1482131" y="557350"/>
                <a:ext cx="100080" cy="83280"/>
              </p14:xfrm>
            </p:contentPart>
          </mc:Choice>
          <mc:Fallback>
            <p:pic>
              <p:nvPicPr>
                <p:cNvPr id="25" name="Рукописный ввод 2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9739" y="552545"/>
                  <a:ext cx="104865" cy="92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Рукописный ввод 25"/>
                <p14:cNvContentPartPr/>
                <p14:nvPr/>
              </p14:nvContentPartPr>
              <p14:xfrm>
                <a:off x="1803491" y="817990"/>
                <a:ext cx="100080" cy="282960"/>
              </p14:xfrm>
            </p:contentPart>
          </mc:Choice>
          <mc:Fallback>
            <p:pic>
              <p:nvPicPr>
                <p:cNvPr id="26" name="Рукописный ввод 2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1099" y="814005"/>
                  <a:ext cx="104865" cy="292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7" name="Рукописный ввод 26"/>
                <p14:cNvContentPartPr/>
                <p14:nvPr/>
              </p14:nvContentPartPr>
              <p14:xfrm>
                <a:off x="1875491" y="834550"/>
                <a:ext cx="100080" cy="122160"/>
              </p14:xfrm>
            </p:contentPart>
          </mc:Choice>
          <mc:Fallback>
            <p:pic>
              <p:nvPicPr>
                <p:cNvPr id="27" name="Рукописный ввод 26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4295" y="830159"/>
                  <a:ext cx="103669" cy="130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8" name="Рукописный ввод 27"/>
                <p14:cNvContentPartPr/>
                <p14:nvPr/>
              </p14:nvContentPartPr>
              <p14:xfrm>
                <a:off x="1991891" y="934390"/>
                <a:ext cx="94560" cy="122160"/>
              </p14:xfrm>
            </p:contentPart>
          </mc:Choice>
          <mc:Fallback>
            <p:pic>
              <p:nvPicPr>
                <p:cNvPr id="28" name="Рукописный ввод 2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9507" y="929999"/>
                  <a:ext cx="99328" cy="131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9" name="Рукописный ввод 28"/>
                <p14:cNvContentPartPr/>
                <p14:nvPr/>
              </p14:nvContentPartPr>
              <p14:xfrm>
                <a:off x="1980851" y="984070"/>
                <a:ext cx="111120" cy="11280"/>
              </p14:xfrm>
            </p:contentPart>
          </mc:Choice>
          <mc:Fallback>
            <p:pic>
              <p:nvPicPr>
                <p:cNvPr id="29" name="Рукописный ввод 2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9252" y="981250"/>
                  <a:ext cx="114717" cy="189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Рукописный ввод 29"/>
                <p14:cNvContentPartPr/>
                <p14:nvPr/>
              </p14:nvContentPartPr>
              <p14:xfrm>
                <a:off x="2174771" y="773590"/>
                <a:ext cx="77760" cy="266160"/>
              </p14:xfrm>
            </p:contentPart>
          </mc:Choice>
          <mc:Fallback>
            <p:pic>
              <p:nvPicPr>
                <p:cNvPr id="30" name="Рукописный ввод 2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1980" y="769201"/>
                  <a:ext cx="82545" cy="2753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Рукописный ввод 30"/>
                <p14:cNvContentPartPr/>
                <p14:nvPr/>
              </p14:nvContentPartPr>
              <p14:xfrm>
                <a:off x="2352131" y="851110"/>
                <a:ext cx="44640" cy="105600"/>
              </p14:xfrm>
            </p:contentPart>
          </mc:Choice>
          <mc:Fallback>
            <p:pic>
              <p:nvPicPr>
                <p:cNvPr id="31" name="Рукописный ввод 30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50138" y="847110"/>
                  <a:ext cx="49024" cy="1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Рукописный ввод 31"/>
                <p14:cNvContentPartPr/>
                <p14:nvPr/>
              </p14:nvContentPartPr>
              <p14:xfrm>
                <a:off x="2318771" y="856630"/>
                <a:ext cx="127680" cy="116640"/>
              </p14:xfrm>
            </p:contentPart>
          </mc:Choice>
          <mc:Fallback>
            <p:pic>
              <p:nvPicPr>
                <p:cNvPr id="32" name="Рукописный ввод 3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16384" y="852635"/>
                  <a:ext cx="131658" cy="125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Рукописный ввод 32"/>
                <p14:cNvContentPartPr/>
                <p14:nvPr/>
              </p14:nvContentPartPr>
              <p14:xfrm>
                <a:off x="2396531" y="989590"/>
                <a:ext cx="94560" cy="127680"/>
              </p14:xfrm>
            </p:contentPart>
          </mc:Choice>
          <mc:Fallback>
            <p:pic>
              <p:nvPicPr>
                <p:cNvPr id="33" name="Рукописный ввод 3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93750" y="985612"/>
                  <a:ext cx="98930" cy="137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Рукописный ввод 33"/>
                <p14:cNvContentPartPr/>
                <p14:nvPr/>
              </p14:nvContentPartPr>
              <p14:xfrm>
                <a:off x="2479571" y="934390"/>
                <a:ext cx="16800" cy="5760"/>
              </p14:xfrm>
            </p:contentPart>
          </mc:Choice>
          <mc:Fallback>
            <p:pic>
              <p:nvPicPr>
                <p:cNvPr id="34" name="Рукописный ввод 3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7227" y="929453"/>
                  <a:ext cx="20707" cy="1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Рукописный ввод 34"/>
                <p14:cNvContentPartPr/>
                <p14:nvPr/>
              </p14:nvContentPartPr>
              <p14:xfrm>
                <a:off x="2595971" y="762550"/>
                <a:ext cx="61200" cy="255120"/>
              </p14:xfrm>
            </p:contentPart>
          </mc:Choice>
          <mc:Fallback>
            <p:pic>
              <p:nvPicPr>
                <p:cNvPr id="35" name="Рукописный ввод 3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93571" y="758564"/>
                  <a:ext cx="66000" cy="264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6" name="Рукописный ввод 35"/>
                <p14:cNvContentPartPr/>
                <p14:nvPr/>
              </p14:nvContentPartPr>
              <p14:xfrm>
                <a:off x="2784371" y="856630"/>
                <a:ext cx="55680" cy="116640"/>
              </p14:xfrm>
            </p:contentPart>
          </mc:Choice>
          <mc:Fallback>
            <p:pic>
              <p:nvPicPr>
                <p:cNvPr id="36" name="Рукописный ввод 35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2382" y="852236"/>
                  <a:ext cx="60055" cy="125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Рукописный ввод 36"/>
                <p14:cNvContentPartPr/>
                <p14:nvPr/>
              </p14:nvContentPartPr>
              <p14:xfrm>
                <a:off x="2734451" y="862150"/>
                <a:ext cx="133200" cy="127680"/>
              </p14:xfrm>
            </p:contentPart>
          </mc:Choice>
          <mc:Fallback>
            <p:pic>
              <p:nvPicPr>
                <p:cNvPr id="37" name="Рукописный ввод 36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32457" y="858160"/>
                  <a:ext cx="137188" cy="136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Рукописный ввод 37"/>
                <p14:cNvContentPartPr/>
                <p14:nvPr/>
              </p14:nvContentPartPr>
              <p14:xfrm>
                <a:off x="2839811" y="995350"/>
                <a:ext cx="77760" cy="161040"/>
              </p14:xfrm>
            </p:contentPart>
          </mc:Choice>
          <mc:Fallback>
            <p:pic>
              <p:nvPicPr>
                <p:cNvPr id="38" name="Рукописный ввод 37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7020" y="991364"/>
                  <a:ext cx="82944" cy="170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Рукописный ввод 38"/>
                <p14:cNvContentPartPr/>
                <p14:nvPr/>
              </p14:nvContentPartPr>
              <p14:xfrm>
                <a:off x="2922851" y="945430"/>
                <a:ext cx="5760" cy="5760"/>
              </p14:xfrm>
            </p:contentPart>
          </mc:Choice>
          <mc:Fallback>
            <p:pic>
              <p:nvPicPr>
                <p:cNvPr id="39" name="Рукописный ввод 3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1205" y="942413"/>
                  <a:ext cx="8777" cy="11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Рукописный ввод 39"/>
                <p14:cNvContentPartPr/>
                <p14:nvPr/>
              </p14:nvContentPartPr>
              <p14:xfrm>
                <a:off x="2950691" y="1033990"/>
                <a:ext cx="55680" cy="5760"/>
              </p14:xfrm>
            </p:contentPart>
          </mc:Choice>
          <mc:Fallback>
            <p:pic>
              <p:nvPicPr>
                <p:cNvPr id="40" name="Рукописный ввод 3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8702" y="1029053"/>
                  <a:ext cx="60055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Рукописный ввод 40"/>
                <p14:cNvContentPartPr/>
                <p14:nvPr/>
              </p14:nvContentPartPr>
              <p14:xfrm>
                <a:off x="3033731" y="995350"/>
                <a:ext cx="27840" cy="100080"/>
              </p14:xfrm>
            </p:contentPart>
          </mc:Choice>
          <mc:Fallback>
            <p:pic>
              <p:nvPicPr>
                <p:cNvPr id="41" name="Рукописный ввод 4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31345" y="992559"/>
                  <a:ext cx="31817" cy="108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Рукописный ввод 41"/>
                <p14:cNvContentPartPr/>
                <p14:nvPr/>
              </p14:nvContentPartPr>
              <p14:xfrm>
                <a:off x="3166691" y="973030"/>
                <a:ext cx="16800" cy="5760"/>
              </p14:xfrm>
            </p:contentPart>
          </mc:Choice>
          <mc:Fallback>
            <p:pic>
              <p:nvPicPr>
                <p:cNvPr id="42" name="Рукописный ввод 4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64291" y="968504"/>
                  <a:ext cx="21200" cy="15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Рукописный ввод 42"/>
                <p14:cNvContentPartPr/>
                <p14:nvPr/>
              </p14:nvContentPartPr>
              <p14:xfrm>
                <a:off x="3244451" y="978550"/>
                <a:ext cx="11280" cy="240"/>
              </p14:xfrm>
            </p:contentPart>
          </mc:Choice>
          <mc:Fallback>
            <p:pic>
              <p:nvPicPr>
                <p:cNvPr id="43" name="Рукописный ввод 4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2840" y="976390"/>
                  <a:ext cx="14100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Рукописный ввод 43"/>
                <p14:cNvContentPartPr/>
                <p14:nvPr/>
              </p14:nvContentPartPr>
              <p14:xfrm>
                <a:off x="3288611" y="967510"/>
                <a:ext cx="5760" cy="5760"/>
              </p14:xfrm>
            </p:contentPart>
          </mc:Choice>
          <mc:Fallback>
            <p:pic>
              <p:nvPicPr>
                <p:cNvPr id="44" name="Рукописный ввод 43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87514" y="965316"/>
                  <a:ext cx="7954" cy="10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Рукописный ввод 44"/>
                <p14:cNvContentPartPr/>
                <p14:nvPr/>
              </p14:nvContentPartPr>
              <p14:xfrm>
                <a:off x="3321971" y="973030"/>
                <a:ext cx="11280" cy="5760"/>
              </p14:xfrm>
            </p:contentPart>
          </mc:Choice>
          <mc:Fallback>
            <p:pic>
              <p:nvPicPr>
                <p:cNvPr id="45" name="Рукописный ввод 44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19957" y="969739"/>
                  <a:ext cx="14906" cy="131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Рукописный ввод 45"/>
                <p14:cNvContentPartPr/>
                <p14:nvPr/>
              </p14:nvContentPartPr>
              <p14:xfrm>
                <a:off x="3460451" y="840070"/>
                <a:ext cx="83280" cy="105600"/>
              </p14:xfrm>
            </p:contentPart>
          </mc:Choice>
          <mc:Fallback>
            <p:pic>
              <p:nvPicPr>
                <p:cNvPr id="46" name="Рукописный ввод 45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8049" y="836085"/>
                  <a:ext cx="88485" cy="115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Рукописный ввод 46"/>
                <p14:cNvContentPartPr/>
                <p14:nvPr/>
              </p14:nvContentPartPr>
              <p14:xfrm>
                <a:off x="3432851" y="851110"/>
                <a:ext cx="122160" cy="127680"/>
              </p14:xfrm>
            </p:contentPart>
          </mc:Choice>
          <mc:Fallback>
            <p:pic>
              <p:nvPicPr>
                <p:cNvPr id="47" name="Рукописный ввод 46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31653" y="847120"/>
                  <a:ext cx="125354" cy="134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Рукописный ввод 47"/>
                <p14:cNvContentPartPr/>
                <p14:nvPr/>
              </p14:nvContentPartPr>
              <p14:xfrm>
                <a:off x="3537971" y="978550"/>
                <a:ext cx="61200" cy="161040"/>
              </p14:xfrm>
            </p:contentPart>
          </mc:Choice>
          <mc:Fallback>
            <p:pic>
              <p:nvPicPr>
                <p:cNvPr id="48" name="Рукописный ввод 47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35171" y="974154"/>
                  <a:ext cx="66400" cy="171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Рукописный ввод 48"/>
                <p14:cNvContentPartPr/>
                <p14:nvPr/>
              </p14:nvContentPartPr>
              <p14:xfrm>
                <a:off x="3598931" y="928630"/>
                <a:ext cx="5760" cy="11280"/>
              </p14:xfrm>
            </p:contentPart>
          </mc:Choice>
          <mc:Fallback>
            <p:pic>
              <p:nvPicPr>
                <p:cNvPr id="49" name="Рукописный ввод 4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96627" y="923962"/>
                  <a:ext cx="9600" cy="20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Рукописный ввод 49"/>
                <p14:cNvContentPartPr/>
                <p14:nvPr/>
              </p14:nvContentPartPr>
              <p14:xfrm>
                <a:off x="3671171" y="1011910"/>
                <a:ext cx="94560" cy="11280"/>
              </p14:xfrm>
            </p:contentPart>
          </mc:Choice>
          <mc:Fallback>
            <p:pic>
              <p:nvPicPr>
                <p:cNvPr id="50" name="Рукописный ввод 49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9184" y="1007242"/>
                  <a:ext cx="98533" cy="190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Рукописный ввод 50"/>
                <p14:cNvContentPartPr/>
                <p14:nvPr/>
              </p14:nvContentPartPr>
              <p14:xfrm>
                <a:off x="3809651" y="956470"/>
                <a:ext cx="144240" cy="100080"/>
              </p14:xfrm>
            </p:contentPart>
          </mc:Choice>
          <mc:Fallback>
            <p:pic>
              <p:nvPicPr>
                <p:cNvPr id="51" name="Рукописный ввод 50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7260" y="953679"/>
                  <a:ext cx="148623" cy="107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Рукописный ввод 51"/>
                <p14:cNvContentPartPr/>
                <p14:nvPr/>
              </p14:nvContentPartPr>
              <p14:xfrm>
                <a:off x="4020131" y="784630"/>
                <a:ext cx="72240" cy="277440"/>
              </p14:xfrm>
            </p:contentPart>
          </mc:Choice>
          <mc:Fallback>
            <p:pic>
              <p:nvPicPr>
                <p:cNvPr id="52" name="Рукописный ввод 51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7736" y="781048"/>
                  <a:ext cx="77429" cy="28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Рукописный ввод 52"/>
                <p14:cNvContentPartPr/>
                <p14:nvPr/>
              </p14:nvContentPartPr>
              <p14:xfrm>
                <a:off x="2041811" y="917590"/>
                <a:ext cx="44640" cy="77760"/>
              </p14:xfrm>
            </p:contentPart>
          </mc:Choice>
          <mc:Fallback>
            <p:pic>
              <p:nvPicPr>
                <p:cNvPr id="53" name="Рукописный ввод 5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0217" y="913602"/>
                  <a:ext cx="48626" cy="8453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TextBox 54"/>
          <p:cNvSpPr txBox="1"/>
          <p:nvPr/>
        </p:nvSpPr>
        <p:spPr>
          <a:xfrm>
            <a:off x="3126078" y="72387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cat????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126078" y="160119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cap????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26078" y="2478525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 err="1">
                <a:solidFill>
                  <a:schemeClr val="accent1"/>
                </a:solidFill>
              </a:rPr>
              <a:t>cor</a:t>
            </a:r>
            <a:r>
              <a:rPr lang="en-US" dirty="0">
                <a:solidFill>
                  <a:schemeClr val="accent1"/>
                </a:solidFill>
              </a:rPr>
              <a:t>????</a:t>
            </a:r>
          </a:p>
        </p:txBody>
      </p:sp>
      <p:cxnSp>
        <p:nvCxnSpPr>
          <p:cNvPr id="120" name="Прямая соединительная линия 119"/>
          <p:cNvCxnSpPr/>
          <p:nvPr/>
        </p:nvCxnSpPr>
        <p:spPr>
          <a:xfrm flipH="1">
            <a:off x="1641523" y="1061553"/>
            <a:ext cx="119786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Прямая соединительная линия 120"/>
          <p:cNvCxnSpPr/>
          <p:nvPr/>
        </p:nvCxnSpPr>
        <p:spPr>
          <a:xfrm flipH="1">
            <a:off x="1635147" y="1330331"/>
            <a:ext cx="119786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 flipH="1">
            <a:off x="1659176" y="1920791"/>
            <a:ext cx="1197861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1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55" grpId="0"/>
      <p:bldP spid="56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endParaRPr lang="en-US" dirty="0"/>
          </a:p>
        </p:txBody>
      </p:sp>
      <p:pic>
        <p:nvPicPr>
          <p:cNvPr id="5122" name="Picture 2" descr="Wave anima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31" y="313402"/>
            <a:ext cx="3208158" cy="16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15" y="2029699"/>
            <a:ext cx="466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raw waveforms at 16 kHz (very uncommon)</a:t>
            </a:r>
          </a:p>
        </p:txBody>
      </p:sp>
    </p:spTree>
    <p:extLst>
      <p:ext uri="{BB962C8B-B14F-4D97-AF65-F5344CB8AC3E}">
        <p14:creationId xmlns:p14="http://schemas.microsoft.com/office/powerpoint/2010/main" val="332739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: dilated </a:t>
            </a:r>
            <a:r>
              <a:rPr lang="en-US" dirty="0" err="1"/>
              <a:t>ConvNet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00" y="387111"/>
            <a:ext cx="4087553" cy="1336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34836"/>
            <a:ext cx="34435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Repeated pattern of dilations:</a:t>
            </a:r>
            <a:br>
              <a:rPr lang="en-US" dirty="0"/>
            </a:br>
            <a:r>
              <a:rPr lang="en-US" dirty="0"/>
              <a:t> 1,2,…512,1,2,…512,…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Gated (bilinear) non-linearity: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also skip connections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9" y="2558166"/>
            <a:ext cx="2776452" cy="241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539" y="3018697"/>
            <a:ext cx="25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[van der Oord et al, 2016]</a:t>
            </a:r>
          </a:p>
        </p:txBody>
      </p:sp>
    </p:spTree>
    <p:extLst>
      <p:ext uri="{BB962C8B-B14F-4D97-AF65-F5344CB8AC3E}">
        <p14:creationId xmlns:p14="http://schemas.microsoft.com/office/powerpoint/2010/main" val="21392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: dilated </a:t>
            </a:r>
            <a:r>
              <a:rPr lang="en-US" dirty="0" err="1"/>
              <a:t>ConvNet</a:t>
            </a:r>
            <a:endParaRPr lang="en-US" dirty="0"/>
          </a:p>
        </p:txBody>
      </p:sp>
      <p:pic>
        <p:nvPicPr>
          <p:cNvPr id="4098" name="Picture 2" descr="https://storage.googleapis.com/deepmind-live-cms/documents/BlogPost-Fig2-Anim-160908-r01.gif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6" y="487853"/>
            <a:ext cx="4314767" cy="198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15539" y="3018697"/>
            <a:ext cx="25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[van der Oord et al, 2016]</a:t>
            </a:r>
          </a:p>
        </p:txBody>
      </p:sp>
    </p:spTree>
    <p:extLst>
      <p:ext uri="{BB962C8B-B14F-4D97-AF65-F5344CB8AC3E}">
        <p14:creationId xmlns:p14="http://schemas.microsoft.com/office/powerpoint/2010/main" val="375299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: piano results</a:t>
            </a:r>
          </a:p>
        </p:txBody>
      </p:sp>
      <p:pic>
        <p:nvPicPr>
          <p:cNvPr id="6146" name="Picture 2" descr="Image result for robot playing pian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38051"/>
            <a:ext cx="1921746" cy="16957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ample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5742" y="2206811"/>
            <a:ext cx="406400" cy="406400"/>
          </a:xfrm>
          <a:prstGeom prst="rect">
            <a:avLst/>
          </a:prstGeom>
        </p:spPr>
      </p:pic>
      <p:pic>
        <p:nvPicPr>
          <p:cNvPr id="5" name="sample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8593" y="2206811"/>
            <a:ext cx="406400" cy="406400"/>
          </a:xfrm>
          <a:prstGeom prst="rect">
            <a:avLst/>
          </a:prstGeom>
        </p:spPr>
      </p:pic>
      <p:pic>
        <p:nvPicPr>
          <p:cNvPr id="6" name="sample_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91443" y="2206811"/>
            <a:ext cx="406400" cy="406400"/>
          </a:xfrm>
          <a:prstGeom prst="rect">
            <a:avLst/>
          </a:prstGeom>
        </p:spPr>
      </p:pic>
      <p:pic>
        <p:nvPicPr>
          <p:cNvPr id="7" name="sample_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5742" y="2771719"/>
            <a:ext cx="406400" cy="406400"/>
          </a:xfrm>
          <a:prstGeom prst="rect">
            <a:avLst/>
          </a:prstGeom>
        </p:spPr>
      </p:pic>
      <p:pic>
        <p:nvPicPr>
          <p:cNvPr id="8" name="sample_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8593" y="2771719"/>
            <a:ext cx="406400" cy="406400"/>
          </a:xfrm>
          <a:prstGeom prst="rect">
            <a:avLst/>
          </a:prstGeom>
        </p:spPr>
      </p:pic>
      <p:pic>
        <p:nvPicPr>
          <p:cNvPr id="9" name="sample_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91443" y="2771719"/>
            <a:ext cx="406400" cy="406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2561" y="609600"/>
            <a:ext cx="246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60 hours of piano (from YouTube)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15539" y="3018697"/>
            <a:ext cx="25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[van der Oord et al, 2016]</a:t>
            </a:r>
          </a:p>
        </p:txBody>
      </p:sp>
    </p:spTree>
    <p:extLst>
      <p:ext uri="{BB962C8B-B14F-4D97-AF65-F5344CB8AC3E}">
        <p14:creationId xmlns:p14="http://schemas.microsoft.com/office/powerpoint/2010/main" val="23090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2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WaveNet</a:t>
            </a:r>
            <a:r>
              <a:rPr lang="en-US" dirty="0"/>
              <a:t>: speech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354" y="603668"/>
            <a:ext cx="3897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24.6 hours of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Receptive field is 0.24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Conditioned on the speaker ID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15539" y="3018697"/>
            <a:ext cx="258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[van der Oord et al, 2016]</a:t>
            </a:r>
          </a:p>
        </p:txBody>
      </p:sp>
      <p:pic>
        <p:nvPicPr>
          <p:cNvPr id="11" name="speaker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4020" y="1772383"/>
            <a:ext cx="406400" cy="406400"/>
          </a:xfrm>
          <a:prstGeom prst="rect">
            <a:avLst/>
          </a:prstGeom>
        </p:spPr>
      </p:pic>
      <p:pic>
        <p:nvPicPr>
          <p:cNvPr id="13" name="speaker-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15539" y="1772383"/>
            <a:ext cx="406400" cy="406400"/>
          </a:xfrm>
          <a:prstGeom prst="rect">
            <a:avLst/>
          </a:prstGeom>
        </p:spPr>
      </p:pic>
      <p:pic>
        <p:nvPicPr>
          <p:cNvPr id="14" name="speaker-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02361" y="1772383"/>
            <a:ext cx="406400" cy="406400"/>
          </a:xfrm>
          <a:prstGeom prst="rect">
            <a:avLst/>
          </a:prstGeom>
        </p:spPr>
      </p:pic>
      <p:pic>
        <p:nvPicPr>
          <p:cNvPr id="15" name="speaker-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284020" y="2365358"/>
            <a:ext cx="406400" cy="406400"/>
          </a:xfrm>
          <a:prstGeom prst="rect">
            <a:avLst/>
          </a:prstGeom>
        </p:spPr>
      </p:pic>
      <p:pic>
        <p:nvPicPr>
          <p:cNvPr id="16" name="speaker-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15539" y="2365358"/>
            <a:ext cx="406400" cy="406400"/>
          </a:xfrm>
          <a:prstGeom prst="rect">
            <a:avLst/>
          </a:prstGeom>
        </p:spPr>
      </p:pic>
      <p:pic>
        <p:nvPicPr>
          <p:cNvPr id="17" name="speaker-6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02361" y="23653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probabilistic model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5034" y="362420"/>
            <a:ext cx="3896232" cy="29792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N-grams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(aka TDNNs)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probabilistic classifier</a:t>
            </a:r>
          </a:p>
          <a:p>
            <a:endParaRPr lang="en-US" dirty="0"/>
          </a:p>
          <a:p>
            <a:r>
              <a:rPr lang="en-US" b="1" dirty="0"/>
              <a:t>Common problem: </a:t>
            </a:r>
            <a:r>
              <a:rPr lang="en-US" dirty="0"/>
              <a:t>picking size of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Avoiding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work on instances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track long-range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6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80179" y="856435"/>
            <a:ext cx="103293" cy="511972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ounded Rectangle 8"/>
          <p:cNvSpPr/>
          <p:nvPr/>
        </p:nvSpPr>
        <p:spPr>
          <a:xfrm>
            <a:off x="1901124" y="892617"/>
            <a:ext cx="103293" cy="439607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Rounded Rectangle 17"/>
          <p:cNvSpPr/>
          <p:nvPr/>
        </p:nvSpPr>
        <p:spPr>
          <a:xfrm>
            <a:off x="2916929" y="856434"/>
            <a:ext cx="103293" cy="511972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2718636" y="1662885"/>
              <a:ext cx="360" cy="36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7916" y="1661445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/>
          <p:cNvGrpSpPr/>
          <p:nvPr/>
        </p:nvGrpSpPr>
        <p:grpSpPr>
          <a:xfrm>
            <a:off x="785912" y="137380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2048939" y="712125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/>
              <p14:cNvContentPartPr/>
              <p14:nvPr/>
            </p14:nvContentPartPr>
            <p14:xfrm>
              <a:off x="3740674" y="1601215"/>
              <a:ext cx="360" cy="3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9954" y="1599775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/>
          <p:cNvGrpSpPr/>
          <p:nvPr/>
        </p:nvGrpSpPr>
        <p:grpSpPr>
          <a:xfrm>
            <a:off x="2915717" y="144203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/>
              <p14:cNvContentPartPr/>
              <p14:nvPr/>
            </p14:nvContentPartPr>
            <p14:xfrm>
              <a:off x="4878560" y="3855200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7480" y="3853760"/>
                <a:ext cx="2160" cy="3240"/>
              </a:xfrm>
              <a:prstGeom prst="rect">
                <a:avLst/>
              </a:prstGeom>
            </p:spPr>
          </p:pic>
        </mc:Fallback>
      </mc:AlternateContent>
      <p:cxnSp>
        <p:nvCxnSpPr>
          <p:cNvPr id="103" name="Straight Arrow Connector 102"/>
          <p:cNvCxnSpPr>
            <a:stCxn id="5" idx="3"/>
            <a:endCxn id="9" idx="1"/>
          </p:cNvCxnSpPr>
          <p:nvPr/>
        </p:nvCxnSpPr>
        <p:spPr>
          <a:xfrm>
            <a:off x="1083472" y="1112421"/>
            <a:ext cx="81765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" idx="3"/>
            <a:endCxn id="18" idx="1"/>
          </p:cNvCxnSpPr>
          <p:nvPr/>
        </p:nvCxnSpPr>
        <p:spPr>
          <a:xfrm flipV="1">
            <a:off x="2004417" y="1112420"/>
            <a:ext cx="912512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reeform 106"/>
          <p:cNvSpPr/>
          <p:nvPr/>
        </p:nvSpPr>
        <p:spPr>
          <a:xfrm>
            <a:off x="1761118" y="1321865"/>
            <a:ext cx="364999" cy="396991"/>
          </a:xfrm>
          <a:custGeom>
            <a:avLst/>
            <a:gdLst>
              <a:gd name="connsiteX0" fmla="*/ 147623 w 455449"/>
              <a:gd name="connsiteY0" fmla="*/ 0 h 495369"/>
              <a:gd name="connsiteX1" fmla="*/ 20623 w 455449"/>
              <a:gd name="connsiteY1" fmla="*/ 171450 h 495369"/>
              <a:gd name="connsiteX2" fmla="*/ 14273 w 455449"/>
              <a:gd name="connsiteY2" fmla="*/ 431800 h 495369"/>
              <a:gd name="connsiteX3" fmla="*/ 160323 w 455449"/>
              <a:gd name="connsiteY3" fmla="*/ 495300 h 495369"/>
              <a:gd name="connsiteX4" fmla="*/ 407973 w 455449"/>
              <a:gd name="connsiteY4" fmla="*/ 425450 h 495369"/>
              <a:gd name="connsiteX5" fmla="*/ 452423 w 455449"/>
              <a:gd name="connsiteY5" fmla="*/ 203200 h 495369"/>
              <a:gd name="connsiteX6" fmla="*/ 363523 w 455449"/>
              <a:gd name="connsiteY6" fmla="*/ 76200 h 495369"/>
              <a:gd name="connsiteX7" fmla="*/ 261923 w 455449"/>
              <a:gd name="connsiteY7" fmla="*/ 6350 h 49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449" h="495369">
                <a:moveTo>
                  <a:pt x="147623" y="0"/>
                </a:moveTo>
                <a:cubicBezTo>
                  <a:pt x="95235" y="49741"/>
                  <a:pt x="42848" y="99483"/>
                  <a:pt x="20623" y="171450"/>
                </a:cubicBezTo>
                <a:cubicBezTo>
                  <a:pt x="-1602" y="243417"/>
                  <a:pt x="-9010" y="377825"/>
                  <a:pt x="14273" y="431800"/>
                </a:cubicBezTo>
                <a:cubicBezTo>
                  <a:pt x="37556" y="485775"/>
                  <a:pt x="94706" y="496358"/>
                  <a:pt x="160323" y="495300"/>
                </a:cubicBezTo>
                <a:cubicBezTo>
                  <a:pt x="225940" y="494242"/>
                  <a:pt x="359290" y="474133"/>
                  <a:pt x="407973" y="425450"/>
                </a:cubicBezTo>
                <a:cubicBezTo>
                  <a:pt x="456656" y="376767"/>
                  <a:pt x="459831" y="261408"/>
                  <a:pt x="452423" y="203200"/>
                </a:cubicBezTo>
                <a:cubicBezTo>
                  <a:pt x="445015" y="144992"/>
                  <a:pt x="395273" y="109008"/>
                  <a:pt x="363523" y="76200"/>
                </a:cubicBezTo>
                <a:cubicBezTo>
                  <a:pt x="331773" y="43392"/>
                  <a:pt x="296848" y="24871"/>
                  <a:pt x="261923" y="6350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639500" y="2002575"/>
            <a:ext cx="2693520" cy="420160"/>
            <a:chOff x="1062963" y="2288480"/>
            <a:chExt cx="2693520" cy="4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/>
                <p14:cNvContentPartPr/>
                <p14:nvPr/>
              </p14:nvContentPartPr>
              <p14:xfrm>
                <a:off x="1062963" y="2349720"/>
                <a:ext cx="100080" cy="2433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1523" y="2347200"/>
                  <a:ext cx="101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2" name="Ink 51"/>
                <p14:cNvContentPartPr/>
                <p14:nvPr/>
              </p14:nvContentPartPr>
              <p14:xfrm>
                <a:off x="1237923" y="2519640"/>
                <a:ext cx="70560" cy="189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6483" y="2517480"/>
                  <a:ext cx="72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3" name="Ink 52"/>
                <p14:cNvContentPartPr/>
                <p14:nvPr/>
              </p14:nvContentPartPr>
              <p14:xfrm>
                <a:off x="1215603" y="2590200"/>
                <a:ext cx="113040" cy="27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4523" y="2589840"/>
                  <a:ext cx="11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Ink 53"/>
                <p14:cNvContentPartPr/>
                <p14:nvPr/>
              </p14:nvContentPartPr>
              <p14:xfrm>
                <a:off x="1449963" y="2470320"/>
                <a:ext cx="87480" cy="115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8883" y="2468160"/>
                  <a:ext cx="89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Ink 54"/>
                <p14:cNvContentPartPr/>
                <p14:nvPr/>
              </p14:nvContentPartPr>
              <p14:xfrm>
                <a:off x="1465083" y="2509200"/>
                <a:ext cx="97560" cy="136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4003" y="2508840"/>
                  <a:ext cx="98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" name="Ink 58"/>
                <p14:cNvContentPartPr/>
                <p14:nvPr/>
              </p14:nvContentPartPr>
              <p14:xfrm>
                <a:off x="2156643" y="2454120"/>
                <a:ext cx="3600" cy="97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6283" y="2453400"/>
                  <a:ext cx="43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Ink 59"/>
                <p14:cNvContentPartPr/>
                <p14:nvPr/>
              </p14:nvContentPartPr>
              <p14:xfrm>
                <a:off x="2108763" y="2352600"/>
                <a:ext cx="89640" cy="3024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7683" y="2350800"/>
                  <a:ext cx="91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Ink 60"/>
                <p14:cNvContentPartPr/>
                <p14:nvPr/>
              </p14:nvContentPartPr>
              <p14:xfrm>
                <a:off x="2117763" y="2418480"/>
                <a:ext cx="140400" cy="1105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6683" y="2415960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4" name="Ink 63"/>
                <p14:cNvContentPartPr/>
                <p14:nvPr/>
              </p14:nvContentPartPr>
              <p14:xfrm>
                <a:off x="2331963" y="2340720"/>
                <a:ext cx="61200" cy="210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0883" y="2338560"/>
                  <a:ext cx="6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5" name="Ink 64"/>
                <p14:cNvContentPartPr/>
                <p14:nvPr/>
              </p14:nvContentPartPr>
              <p14:xfrm>
                <a:off x="2426643" y="2354400"/>
                <a:ext cx="66240" cy="171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5563" y="2352240"/>
                  <a:ext cx="6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6" name="Ink 65"/>
                <p14:cNvContentPartPr/>
                <p14:nvPr/>
              </p14:nvContentPartPr>
              <p14:xfrm>
                <a:off x="2559843" y="2499120"/>
                <a:ext cx="35280" cy="1555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8403" y="2496960"/>
                  <a:ext cx="3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7" name="Ink 66"/>
                <p14:cNvContentPartPr/>
                <p14:nvPr/>
              </p14:nvContentPartPr>
              <p14:xfrm>
                <a:off x="2508003" y="2567880"/>
                <a:ext cx="95760" cy="136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06923" y="2567160"/>
                  <a:ext cx="97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8" name="Ink 67"/>
                <p14:cNvContentPartPr/>
                <p14:nvPr/>
              </p14:nvContentPartPr>
              <p14:xfrm>
                <a:off x="2656683" y="2561040"/>
                <a:ext cx="67320" cy="122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5603" y="2560320"/>
                  <a:ext cx="68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9" name="Ink 68"/>
                <p14:cNvContentPartPr/>
                <p14:nvPr/>
              </p14:nvContentPartPr>
              <p14:xfrm>
                <a:off x="2759643" y="2542320"/>
                <a:ext cx="15840" cy="864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59283" y="2540160"/>
                  <a:ext cx="1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0" name="Ink 69"/>
                <p14:cNvContentPartPr/>
                <p14:nvPr/>
              </p14:nvContentPartPr>
              <p14:xfrm>
                <a:off x="2820483" y="2328840"/>
                <a:ext cx="75960" cy="3204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0123" y="2326680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1" name="Ink 70"/>
                <p14:cNvContentPartPr/>
                <p14:nvPr/>
              </p14:nvContentPartPr>
              <p14:xfrm>
                <a:off x="3016683" y="2466720"/>
                <a:ext cx="97200" cy="82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15603" y="2465280"/>
                  <a:ext cx="993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2" name="Ink 71"/>
                <p14:cNvContentPartPr/>
                <p14:nvPr/>
              </p14:nvContentPartPr>
              <p14:xfrm>
                <a:off x="3056283" y="2412720"/>
                <a:ext cx="19800" cy="1051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5563" y="2411280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k 75"/>
                <p14:cNvContentPartPr/>
                <p14:nvPr/>
              </p14:nvContentPartPr>
              <p14:xfrm>
                <a:off x="3409083" y="2526840"/>
                <a:ext cx="48600" cy="70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08003" y="2525400"/>
                  <a:ext cx="50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k 76"/>
                <p14:cNvContentPartPr/>
                <p14:nvPr/>
              </p14:nvContentPartPr>
              <p14:xfrm>
                <a:off x="3360123" y="2518920"/>
                <a:ext cx="110160" cy="846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9763" y="2517120"/>
                  <a:ext cx="111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8" name="Ink 77"/>
                <p14:cNvContentPartPr/>
                <p14:nvPr/>
              </p14:nvContentPartPr>
              <p14:xfrm>
                <a:off x="3594483" y="2403720"/>
                <a:ext cx="84240" cy="1382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93403" y="2401920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9" name="Ink 78"/>
                <p14:cNvContentPartPr/>
                <p14:nvPr/>
              </p14:nvContentPartPr>
              <p14:xfrm>
                <a:off x="3559923" y="2429280"/>
                <a:ext cx="121680" cy="1263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58843" y="2427480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0" name="Ink 79"/>
                <p14:cNvContentPartPr/>
                <p14:nvPr/>
              </p14:nvContentPartPr>
              <p14:xfrm>
                <a:off x="3701043" y="2513880"/>
                <a:ext cx="37080" cy="1742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9603" y="2511360"/>
                  <a:ext cx="3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1" name="Ink 80"/>
                <p14:cNvContentPartPr/>
                <p14:nvPr/>
              </p14:nvContentPartPr>
              <p14:xfrm>
                <a:off x="3673683" y="2614320"/>
                <a:ext cx="82800" cy="28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72603" y="2612160"/>
                  <a:ext cx="838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/>
                <p14:cNvContentPartPr/>
                <p14:nvPr/>
              </p14:nvContentPartPr>
              <p14:xfrm>
                <a:off x="1765495" y="2332760"/>
                <a:ext cx="216000" cy="2235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4055" y="2330240"/>
                  <a:ext cx="218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/>
                <p14:cNvContentPartPr/>
                <p14:nvPr/>
              </p14:nvContentPartPr>
              <p14:xfrm>
                <a:off x="3188935" y="2288480"/>
                <a:ext cx="212400" cy="225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87855" y="2287040"/>
                  <a:ext cx="214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646332" y="2397555"/>
            <a:ext cx="1823400" cy="421920"/>
            <a:chOff x="1107465" y="2858130"/>
            <a:chExt cx="18234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3" name="Ink 82"/>
                <p14:cNvContentPartPr/>
                <p14:nvPr/>
              </p14:nvContentPartPr>
              <p14:xfrm>
                <a:off x="1107465" y="2984850"/>
                <a:ext cx="109800" cy="2714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6745" y="2982690"/>
                  <a:ext cx="11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4" name="Ink 83"/>
                <p14:cNvContentPartPr/>
                <p14:nvPr/>
              </p14:nvContentPartPr>
              <p14:xfrm>
                <a:off x="1272345" y="3132090"/>
                <a:ext cx="53280" cy="1479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1265" y="3129930"/>
                  <a:ext cx="5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5" name="Ink 84"/>
                <p14:cNvContentPartPr/>
                <p14:nvPr/>
              </p14:nvContentPartPr>
              <p14:xfrm>
                <a:off x="1259745" y="3180330"/>
                <a:ext cx="96480" cy="345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8665" y="3179970"/>
                  <a:ext cx="97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6" name="Ink 85"/>
                <p14:cNvContentPartPr/>
                <p14:nvPr/>
              </p14:nvContentPartPr>
              <p14:xfrm>
                <a:off x="1433625" y="3018690"/>
                <a:ext cx="140400" cy="93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2905" y="3016530"/>
                  <a:ext cx="1422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7" name="Ink 86"/>
                <p14:cNvContentPartPr/>
                <p14:nvPr/>
              </p14:nvContentPartPr>
              <p14:xfrm>
                <a:off x="1454865" y="3063330"/>
                <a:ext cx="112320" cy="28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3785" y="3061170"/>
                  <a:ext cx="1137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1" name="Ink 90"/>
                <p14:cNvContentPartPr/>
                <p14:nvPr/>
              </p14:nvContentPartPr>
              <p14:xfrm>
                <a:off x="1977585" y="3060450"/>
                <a:ext cx="108360" cy="1868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7225" y="3057930"/>
                  <a:ext cx="109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2" name="Ink 91"/>
                <p14:cNvContentPartPr/>
                <p14:nvPr/>
              </p14:nvContentPartPr>
              <p14:xfrm>
                <a:off x="2311305" y="2873610"/>
                <a:ext cx="96120" cy="33660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0225" y="2871450"/>
                  <a:ext cx="97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3" name="Ink 92"/>
                <p14:cNvContentPartPr/>
                <p14:nvPr/>
              </p14:nvContentPartPr>
              <p14:xfrm>
                <a:off x="2274585" y="2962530"/>
                <a:ext cx="185040" cy="1101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3145" y="2960370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4" name="Ink 93"/>
                <p14:cNvContentPartPr/>
                <p14:nvPr/>
              </p14:nvContentPartPr>
              <p14:xfrm>
                <a:off x="2511465" y="2874690"/>
                <a:ext cx="102960" cy="25488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0385" y="2872530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5" name="Ink 94"/>
                <p14:cNvContentPartPr/>
                <p14:nvPr/>
              </p14:nvContentPartPr>
              <p14:xfrm>
                <a:off x="2636385" y="2882250"/>
                <a:ext cx="62640" cy="1904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305" y="2880090"/>
                  <a:ext cx="64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6" name="Ink 95"/>
                <p14:cNvContentPartPr/>
                <p14:nvPr/>
              </p14:nvContentPartPr>
              <p14:xfrm>
                <a:off x="2748345" y="3017970"/>
                <a:ext cx="61560" cy="16092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46905" y="3015810"/>
                  <a:ext cx="63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/>
                <p14:cNvContentPartPr/>
                <p14:nvPr/>
              </p14:nvContentPartPr>
              <p14:xfrm>
                <a:off x="2728545" y="3084210"/>
                <a:ext cx="82080" cy="16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27465" y="3083850"/>
                  <a:ext cx="83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/>
                <p14:cNvContentPartPr/>
                <p14:nvPr/>
              </p14:nvContentPartPr>
              <p14:xfrm>
                <a:off x="2861025" y="2858130"/>
                <a:ext cx="69840" cy="2894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1025" y="2856690"/>
                  <a:ext cx="70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0" name="Ink 109"/>
                <p14:cNvContentPartPr/>
                <p14:nvPr/>
              </p14:nvContentPartPr>
              <p14:xfrm>
                <a:off x="1756495" y="2865560"/>
                <a:ext cx="189720" cy="2390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6135" y="2864480"/>
                  <a:ext cx="190800" cy="24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1" name="TextBox 110"/>
          <p:cNvSpPr txBox="1"/>
          <p:nvPr/>
        </p:nvSpPr>
        <p:spPr>
          <a:xfrm>
            <a:off x="1260478" y="106751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179340" y="108012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05522" y="162663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15627" y="2953060"/>
            <a:ext cx="3909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NB: I omit bias terms but they can be useful!</a:t>
            </a:r>
          </a:p>
        </p:txBody>
      </p:sp>
      <p:grpSp>
        <p:nvGrpSpPr>
          <p:cNvPr id="88" name="Group 67"/>
          <p:cNvGrpSpPr/>
          <p:nvPr/>
        </p:nvGrpSpPr>
        <p:grpSpPr>
          <a:xfrm>
            <a:off x="1609918" y="408857"/>
            <a:ext cx="1940760" cy="365028"/>
            <a:chOff x="3215460" y="312120"/>
            <a:chExt cx="24231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k 21"/>
                <p14:cNvContentPartPr/>
                <p14:nvPr/>
              </p14:nvContentPartPr>
              <p14:xfrm>
                <a:off x="3215460" y="358200"/>
                <a:ext cx="32040" cy="2757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14557" y="355954"/>
                  <a:ext cx="33845" cy="281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k 25"/>
                <p14:cNvContentPartPr/>
                <p14:nvPr/>
              </p14:nvContentPartPr>
              <p14:xfrm>
                <a:off x="3239220" y="353880"/>
                <a:ext cx="130680" cy="1854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238322" y="351187"/>
                  <a:ext cx="133374" cy="191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0" name="Ink 26"/>
                <p14:cNvContentPartPr/>
                <p14:nvPr/>
              </p14:nvContentPartPr>
              <p14:xfrm>
                <a:off x="3392940" y="345240"/>
                <a:ext cx="106560" cy="33552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91591" y="342991"/>
                  <a:ext cx="108808" cy="3404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1" name="Ink 27"/>
                <p14:cNvContentPartPr/>
                <p14:nvPr/>
              </p14:nvContentPartPr>
              <p14:xfrm>
                <a:off x="3526140" y="459720"/>
                <a:ext cx="82080" cy="1263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25243" y="457472"/>
                  <a:ext cx="83874" cy="131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" name="Ink 40"/>
                <p14:cNvContentPartPr/>
                <p14:nvPr/>
              </p14:nvContentPartPr>
              <p14:xfrm>
                <a:off x="3513900" y="446400"/>
                <a:ext cx="88920" cy="1508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13002" y="444149"/>
                  <a:ext cx="90716" cy="154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4" name="Ink 41"/>
                <p14:cNvContentPartPr/>
                <p14:nvPr/>
              </p14:nvContentPartPr>
              <p14:xfrm>
                <a:off x="3661140" y="518040"/>
                <a:ext cx="68400" cy="13464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59790" y="515796"/>
                  <a:ext cx="70200" cy="139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Ink 42"/>
                <p14:cNvContentPartPr/>
                <p14:nvPr/>
              </p14:nvContentPartPr>
              <p14:xfrm>
                <a:off x="3625860" y="612720"/>
                <a:ext cx="108720" cy="190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4961" y="612266"/>
                  <a:ext cx="110068" cy="22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0" name="Ink 43"/>
                <p14:cNvContentPartPr/>
                <p14:nvPr/>
              </p14:nvContentPartPr>
              <p14:xfrm>
                <a:off x="3768060" y="582120"/>
                <a:ext cx="64800" cy="180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6719" y="581220"/>
                  <a:ext cx="66588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1" name="Ink 44"/>
                <p14:cNvContentPartPr/>
                <p14:nvPr/>
              </p14:nvContentPartPr>
              <p14:xfrm>
                <a:off x="3796500" y="544680"/>
                <a:ext cx="24840" cy="835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94693" y="542435"/>
                  <a:ext cx="27098" cy="8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2" name="Ink 45"/>
                <p14:cNvContentPartPr/>
                <p14:nvPr/>
              </p14:nvContentPartPr>
              <p14:xfrm>
                <a:off x="3887940" y="535680"/>
                <a:ext cx="6120" cy="878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86629" y="532977"/>
                  <a:ext cx="7869" cy="92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3" name="Ink 46"/>
                <p14:cNvContentPartPr/>
                <p14:nvPr/>
              </p14:nvContentPartPr>
              <p14:xfrm>
                <a:off x="3978660" y="312120"/>
                <a:ext cx="35280" cy="3834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77303" y="309420"/>
                  <a:ext cx="37994" cy="389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4" name="Ink 47"/>
                <p14:cNvContentPartPr/>
                <p14:nvPr/>
              </p14:nvContentPartPr>
              <p14:xfrm>
                <a:off x="4100700" y="453240"/>
                <a:ext cx="120600" cy="14688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99350" y="450545"/>
                  <a:ext cx="122400" cy="152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5" name="Ink 48"/>
                <p14:cNvContentPartPr/>
                <p14:nvPr/>
              </p14:nvContentPartPr>
              <p14:xfrm>
                <a:off x="4128780" y="443880"/>
                <a:ext cx="71640" cy="1616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27428" y="442084"/>
                  <a:ext cx="73893" cy="166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6" name="Ink 49"/>
                <p14:cNvContentPartPr/>
                <p14:nvPr/>
              </p14:nvContentPartPr>
              <p14:xfrm>
                <a:off x="4257660" y="560520"/>
                <a:ext cx="52200" cy="13392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56322" y="557824"/>
                  <a:ext cx="53538" cy="1393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7" name="Ink 50"/>
                <p14:cNvContentPartPr/>
                <p14:nvPr/>
              </p14:nvContentPartPr>
              <p14:xfrm>
                <a:off x="4221300" y="627840"/>
                <a:ext cx="108360" cy="1764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19951" y="627399"/>
                  <a:ext cx="110159" cy="21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8" name="Ink 51"/>
                <p14:cNvContentPartPr/>
                <p14:nvPr/>
              </p14:nvContentPartPr>
              <p14:xfrm>
                <a:off x="4372860" y="623880"/>
                <a:ext cx="25920" cy="9288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72413" y="622527"/>
                  <a:ext cx="27708" cy="95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9" name="Ink 52"/>
                <p14:cNvContentPartPr/>
                <p14:nvPr/>
              </p14:nvContentPartPr>
              <p14:xfrm>
                <a:off x="4431540" y="501840"/>
                <a:ext cx="127800" cy="1220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30640" y="500045"/>
                  <a:ext cx="129150" cy="126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30" name="Ink 53"/>
                <p14:cNvContentPartPr/>
                <p14:nvPr/>
              </p14:nvContentPartPr>
              <p14:xfrm>
                <a:off x="4452060" y="491400"/>
                <a:ext cx="51120" cy="1900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51612" y="489603"/>
                  <a:ext cx="52465" cy="192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31" name="Ink 54"/>
                <p14:cNvContentPartPr/>
                <p14:nvPr/>
              </p14:nvContentPartPr>
              <p14:xfrm>
                <a:off x="4618020" y="621000"/>
                <a:ext cx="52200" cy="1468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16682" y="617856"/>
                  <a:ext cx="53985" cy="153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2" name="Ink 55"/>
                <p14:cNvContentPartPr/>
                <p14:nvPr/>
              </p14:nvContentPartPr>
              <p14:xfrm>
                <a:off x="4565460" y="704160"/>
                <a:ext cx="93240" cy="43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64559" y="703296"/>
                  <a:ext cx="94591" cy="7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33" name="Ink 56"/>
                <p14:cNvContentPartPr/>
                <p14:nvPr/>
              </p14:nvContentPartPr>
              <p14:xfrm>
                <a:off x="4712340" y="675720"/>
                <a:ext cx="87120" cy="201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11442" y="675272"/>
                  <a:ext cx="88467" cy="23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34" name="Ink 57"/>
                <p14:cNvContentPartPr/>
                <p14:nvPr/>
              </p14:nvContentPartPr>
              <p14:xfrm>
                <a:off x="4831140" y="646200"/>
                <a:ext cx="6840" cy="943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29772" y="644403"/>
                  <a:ext cx="9120" cy="97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35" name="Ink 58"/>
                <p14:cNvContentPartPr/>
                <p14:nvPr/>
              </p14:nvContentPartPr>
              <p14:xfrm>
                <a:off x="4939860" y="636480"/>
                <a:ext cx="14760" cy="936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39413" y="633780"/>
                  <a:ext cx="16996" cy="97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36" name="Ink 59"/>
                <p14:cNvContentPartPr/>
                <p14:nvPr/>
              </p14:nvContentPartPr>
              <p14:xfrm>
                <a:off x="5070540" y="673560"/>
                <a:ext cx="17640" cy="32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69635" y="672634"/>
                  <a:ext cx="18997" cy="6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7" name="Ink 60"/>
                <p14:cNvContentPartPr/>
                <p14:nvPr/>
              </p14:nvContentPartPr>
              <p14:xfrm>
                <a:off x="5146140" y="667440"/>
                <a:ext cx="20160" cy="468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45244" y="666504"/>
                  <a:ext cx="21504" cy="7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8" name="Ink 61"/>
                <p14:cNvContentPartPr/>
                <p14:nvPr/>
              </p14:nvContentPartPr>
              <p14:xfrm>
                <a:off x="5219940" y="665280"/>
                <a:ext cx="9360" cy="180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18536" y="663480"/>
                  <a:ext cx="11700" cy="5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9" name="Ink 62"/>
                <p14:cNvContentPartPr/>
                <p14:nvPr/>
              </p14:nvContentPartPr>
              <p14:xfrm>
                <a:off x="5277900" y="667440"/>
                <a:ext cx="7920" cy="46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76968" y="665100"/>
                  <a:ext cx="9318" cy="9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0" name="Ink 63"/>
                <p14:cNvContentPartPr/>
                <p14:nvPr/>
              </p14:nvContentPartPr>
              <p14:xfrm>
                <a:off x="5336580" y="456840"/>
                <a:ext cx="104040" cy="14868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35683" y="455942"/>
                  <a:ext cx="105834" cy="152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1" name="Ink 64"/>
                <p14:cNvContentPartPr/>
                <p14:nvPr/>
              </p14:nvContentPartPr>
              <p14:xfrm>
                <a:off x="5386620" y="466200"/>
                <a:ext cx="42480" cy="1836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85279" y="463950"/>
                  <a:ext cx="44716" cy="188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2" name="Ink 65"/>
                <p14:cNvContentPartPr/>
                <p14:nvPr/>
              </p14:nvContentPartPr>
              <p14:xfrm>
                <a:off x="5503620" y="591120"/>
                <a:ext cx="3960" cy="730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502135" y="588878"/>
                  <a:ext cx="7425" cy="78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3" name="Ink 66"/>
                <p14:cNvContentPartPr/>
                <p14:nvPr/>
              </p14:nvContentPartPr>
              <p14:xfrm>
                <a:off x="5524500" y="330480"/>
                <a:ext cx="114120" cy="41616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523598" y="327781"/>
                  <a:ext cx="116826" cy="41975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Группа 2"/>
          <p:cNvGrpSpPr/>
          <p:nvPr/>
        </p:nvGrpSpPr>
        <p:grpSpPr>
          <a:xfrm>
            <a:off x="3027379" y="708145"/>
            <a:ext cx="1025513" cy="760038"/>
            <a:chOff x="3027379" y="708145"/>
            <a:chExt cx="1025513" cy="760038"/>
          </a:xfrm>
        </p:grpSpPr>
        <p:sp>
          <p:nvSpPr>
            <p:cNvPr id="74" name="Rounded Rectangle 73"/>
            <p:cNvSpPr/>
            <p:nvPr/>
          </p:nvSpPr>
          <p:spPr>
            <a:xfrm>
              <a:off x="3949599" y="877610"/>
              <a:ext cx="103293" cy="511972"/>
            </a:xfrm>
            <a:prstGeom prst="roundRect">
              <a:avLst>
                <a:gd name="adj" fmla="val 3444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3037087" y="1150030"/>
              <a:ext cx="912512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027379" y="1098851"/>
              <a:ext cx="959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cxnSp>
          <p:nvCxnSpPr>
            <p:cNvPr id="144" name="Straight Arrow Connector 69"/>
            <p:cNvCxnSpPr/>
            <p:nvPr/>
          </p:nvCxnSpPr>
          <p:spPr>
            <a:xfrm>
              <a:off x="3610659" y="708145"/>
              <a:ext cx="247949" cy="2404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430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20sim.com/webhelp/tanh_zoom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739" y="765685"/>
            <a:ext cx="2871088" cy="14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non-linearity for RNNs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3" name="Ink 72"/>
              <p14:cNvContentPartPr/>
              <p14:nvPr/>
            </p14:nvContentPartPr>
            <p14:xfrm>
              <a:off x="4878560" y="3855200"/>
              <a:ext cx="360" cy="36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7480" y="3853760"/>
                <a:ext cx="216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/>
          <p:cNvGrpSpPr/>
          <p:nvPr/>
        </p:nvGrpSpPr>
        <p:grpSpPr>
          <a:xfrm>
            <a:off x="1626363" y="2318924"/>
            <a:ext cx="2693520" cy="420160"/>
            <a:chOff x="1062963" y="2288480"/>
            <a:chExt cx="2693520" cy="4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Ink 50"/>
                <p14:cNvContentPartPr/>
                <p14:nvPr/>
              </p14:nvContentPartPr>
              <p14:xfrm>
                <a:off x="1062963" y="2349720"/>
                <a:ext cx="100080" cy="2433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1523" y="2347200"/>
                  <a:ext cx="101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2" name="Ink 51"/>
                <p14:cNvContentPartPr/>
                <p14:nvPr/>
              </p14:nvContentPartPr>
              <p14:xfrm>
                <a:off x="1237923" y="2519640"/>
                <a:ext cx="70560" cy="1890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36483" y="2517480"/>
                  <a:ext cx="72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3" name="Ink 52"/>
                <p14:cNvContentPartPr/>
                <p14:nvPr/>
              </p14:nvContentPartPr>
              <p14:xfrm>
                <a:off x="1215603" y="2590200"/>
                <a:ext cx="113040" cy="27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4523" y="2589840"/>
                  <a:ext cx="11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4" name="Ink 53"/>
                <p14:cNvContentPartPr/>
                <p14:nvPr/>
              </p14:nvContentPartPr>
              <p14:xfrm>
                <a:off x="1449963" y="2470320"/>
                <a:ext cx="87480" cy="115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8883" y="2468160"/>
                  <a:ext cx="89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/>
                <p14:cNvContentPartPr/>
                <p14:nvPr/>
              </p14:nvContentPartPr>
              <p14:xfrm>
                <a:off x="1465083" y="2509200"/>
                <a:ext cx="97560" cy="1368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4003" y="2508840"/>
                  <a:ext cx="98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9" name="Ink 58"/>
                <p14:cNvContentPartPr/>
                <p14:nvPr/>
              </p14:nvContentPartPr>
              <p14:xfrm>
                <a:off x="2156643" y="2454120"/>
                <a:ext cx="3600" cy="97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56283" y="2453400"/>
                  <a:ext cx="43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0" name="Ink 59"/>
                <p14:cNvContentPartPr/>
                <p14:nvPr/>
              </p14:nvContentPartPr>
              <p14:xfrm>
                <a:off x="2108763" y="2352600"/>
                <a:ext cx="89640" cy="3024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07683" y="2350800"/>
                  <a:ext cx="91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1" name="Ink 60"/>
                <p14:cNvContentPartPr/>
                <p14:nvPr/>
              </p14:nvContentPartPr>
              <p14:xfrm>
                <a:off x="2117763" y="2418480"/>
                <a:ext cx="140400" cy="1105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16683" y="2415960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k 63"/>
                <p14:cNvContentPartPr/>
                <p14:nvPr/>
              </p14:nvContentPartPr>
              <p14:xfrm>
                <a:off x="2331963" y="2340720"/>
                <a:ext cx="61200" cy="2102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30883" y="2338560"/>
                  <a:ext cx="6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k 64"/>
                <p14:cNvContentPartPr/>
                <p14:nvPr/>
              </p14:nvContentPartPr>
              <p14:xfrm>
                <a:off x="2426643" y="2354400"/>
                <a:ext cx="66240" cy="17136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5563" y="2352240"/>
                  <a:ext cx="6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k 65"/>
                <p14:cNvContentPartPr/>
                <p14:nvPr/>
              </p14:nvContentPartPr>
              <p14:xfrm>
                <a:off x="2559843" y="2499120"/>
                <a:ext cx="35280" cy="15552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58403" y="2496960"/>
                  <a:ext cx="3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k 66"/>
                <p14:cNvContentPartPr/>
                <p14:nvPr/>
              </p14:nvContentPartPr>
              <p14:xfrm>
                <a:off x="2508003" y="2567880"/>
                <a:ext cx="95760" cy="136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06923" y="2567160"/>
                  <a:ext cx="97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/>
                <p14:cNvContentPartPr/>
                <p14:nvPr/>
              </p14:nvContentPartPr>
              <p14:xfrm>
                <a:off x="2656683" y="2561040"/>
                <a:ext cx="67320" cy="122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55603" y="2560320"/>
                  <a:ext cx="68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9" name="Ink 68"/>
                <p14:cNvContentPartPr/>
                <p14:nvPr/>
              </p14:nvContentPartPr>
              <p14:xfrm>
                <a:off x="2759643" y="2542320"/>
                <a:ext cx="15840" cy="8640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9283" y="2540160"/>
                  <a:ext cx="1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0" name="Ink 69"/>
                <p14:cNvContentPartPr/>
                <p14:nvPr/>
              </p14:nvContentPartPr>
              <p14:xfrm>
                <a:off x="2820483" y="2328840"/>
                <a:ext cx="75960" cy="32040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20123" y="2326680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1" name="Ink 70"/>
                <p14:cNvContentPartPr/>
                <p14:nvPr/>
              </p14:nvContentPartPr>
              <p14:xfrm>
                <a:off x="3016683" y="2466720"/>
                <a:ext cx="97200" cy="828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15603" y="2465280"/>
                  <a:ext cx="993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2" name="Ink 71"/>
                <p14:cNvContentPartPr/>
                <p14:nvPr/>
              </p14:nvContentPartPr>
              <p14:xfrm>
                <a:off x="3056283" y="2412720"/>
                <a:ext cx="19800" cy="1051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55563" y="2411280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/>
                <p14:cNvContentPartPr/>
                <p14:nvPr/>
              </p14:nvContentPartPr>
              <p14:xfrm>
                <a:off x="3409083" y="2526840"/>
                <a:ext cx="48600" cy="7056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08003" y="2525400"/>
                  <a:ext cx="50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/>
                <p14:cNvContentPartPr/>
                <p14:nvPr/>
              </p14:nvContentPartPr>
              <p14:xfrm>
                <a:off x="3360123" y="2518920"/>
                <a:ext cx="110160" cy="846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9763" y="2517120"/>
                  <a:ext cx="111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/>
                <p14:cNvContentPartPr/>
                <p14:nvPr/>
              </p14:nvContentPartPr>
              <p14:xfrm>
                <a:off x="3594483" y="2403720"/>
                <a:ext cx="84240" cy="1382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93403" y="2401920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9" name="Ink 78"/>
                <p14:cNvContentPartPr/>
                <p14:nvPr/>
              </p14:nvContentPartPr>
              <p14:xfrm>
                <a:off x="3559923" y="2429280"/>
                <a:ext cx="121680" cy="12636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58843" y="2427480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0" name="Ink 79"/>
                <p14:cNvContentPartPr/>
                <p14:nvPr/>
              </p14:nvContentPartPr>
              <p14:xfrm>
                <a:off x="3701043" y="2513880"/>
                <a:ext cx="37080" cy="1742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99603" y="2511360"/>
                  <a:ext cx="3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1" name="Ink 80"/>
                <p14:cNvContentPartPr/>
                <p14:nvPr/>
              </p14:nvContentPartPr>
              <p14:xfrm>
                <a:off x="3673683" y="2614320"/>
                <a:ext cx="82800" cy="288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72603" y="2612160"/>
                  <a:ext cx="838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8" name="Ink 107"/>
                <p14:cNvContentPartPr/>
                <p14:nvPr/>
              </p14:nvContentPartPr>
              <p14:xfrm>
                <a:off x="1765495" y="2332760"/>
                <a:ext cx="216000" cy="22356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64055" y="2330240"/>
                  <a:ext cx="218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" name="Ink 108"/>
                <p14:cNvContentPartPr/>
                <p14:nvPr/>
              </p14:nvContentPartPr>
              <p14:xfrm>
                <a:off x="3188935" y="2288480"/>
                <a:ext cx="212400" cy="2253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87855" y="2287040"/>
                  <a:ext cx="214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/>
          <p:cNvGrpSpPr/>
          <p:nvPr/>
        </p:nvGrpSpPr>
        <p:grpSpPr>
          <a:xfrm>
            <a:off x="1626363" y="2782014"/>
            <a:ext cx="1823400" cy="421920"/>
            <a:chOff x="1107465" y="2858130"/>
            <a:chExt cx="18234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3" name="Ink 82"/>
                <p14:cNvContentPartPr/>
                <p14:nvPr/>
              </p14:nvContentPartPr>
              <p14:xfrm>
                <a:off x="1107465" y="2984850"/>
                <a:ext cx="109800" cy="2714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6745" y="2982690"/>
                  <a:ext cx="11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4" name="Ink 83"/>
                <p14:cNvContentPartPr/>
                <p14:nvPr/>
              </p14:nvContentPartPr>
              <p14:xfrm>
                <a:off x="1272345" y="3132090"/>
                <a:ext cx="53280" cy="14796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71265" y="3129930"/>
                  <a:ext cx="5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5" name="Ink 84"/>
                <p14:cNvContentPartPr/>
                <p14:nvPr/>
              </p14:nvContentPartPr>
              <p14:xfrm>
                <a:off x="1259745" y="3180330"/>
                <a:ext cx="96480" cy="3456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58665" y="3179970"/>
                  <a:ext cx="97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6" name="Ink 85"/>
                <p14:cNvContentPartPr/>
                <p14:nvPr/>
              </p14:nvContentPartPr>
              <p14:xfrm>
                <a:off x="1433625" y="3018690"/>
                <a:ext cx="140400" cy="93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32905" y="3016530"/>
                  <a:ext cx="1422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7" name="Ink 86"/>
                <p14:cNvContentPartPr/>
                <p14:nvPr/>
              </p14:nvContentPartPr>
              <p14:xfrm>
                <a:off x="1454865" y="3063330"/>
                <a:ext cx="112320" cy="28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53785" y="3061170"/>
                  <a:ext cx="1137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1" name="Ink 90"/>
                <p14:cNvContentPartPr/>
                <p14:nvPr/>
              </p14:nvContentPartPr>
              <p14:xfrm>
                <a:off x="1977585" y="3060450"/>
                <a:ext cx="108360" cy="1868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77225" y="3057930"/>
                  <a:ext cx="109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92" name="Ink 91"/>
                <p14:cNvContentPartPr/>
                <p14:nvPr/>
              </p14:nvContentPartPr>
              <p14:xfrm>
                <a:off x="2311305" y="2873610"/>
                <a:ext cx="96120" cy="33660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310225" y="2871450"/>
                  <a:ext cx="97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93" name="Ink 92"/>
                <p14:cNvContentPartPr/>
                <p14:nvPr/>
              </p14:nvContentPartPr>
              <p14:xfrm>
                <a:off x="2274585" y="2962530"/>
                <a:ext cx="185040" cy="11016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73145" y="2960370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94" name="Ink 93"/>
                <p14:cNvContentPartPr/>
                <p14:nvPr/>
              </p14:nvContentPartPr>
              <p14:xfrm>
                <a:off x="2511465" y="2874690"/>
                <a:ext cx="102960" cy="25488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10385" y="2872530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95" name="Ink 94"/>
                <p14:cNvContentPartPr/>
                <p14:nvPr/>
              </p14:nvContentPartPr>
              <p14:xfrm>
                <a:off x="2636385" y="2882250"/>
                <a:ext cx="62640" cy="1904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35305" y="2880090"/>
                  <a:ext cx="64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6" name="Ink 95"/>
                <p14:cNvContentPartPr/>
                <p14:nvPr/>
              </p14:nvContentPartPr>
              <p14:xfrm>
                <a:off x="2748345" y="3017970"/>
                <a:ext cx="61560" cy="16092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46905" y="3015810"/>
                  <a:ext cx="63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Ink 96"/>
                <p14:cNvContentPartPr/>
                <p14:nvPr/>
              </p14:nvContentPartPr>
              <p14:xfrm>
                <a:off x="2728545" y="3084210"/>
                <a:ext cx="82080" cy="165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27465" y="3083850"/>
                  <a:ext cx="83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Ink 97"/>
                <p14:cNvContentPartPr/>
                <p14:nvPr/>
              </p14:nvContentPartPr>
              <p14:xfrm>
                <a:off x="2861025" y="2858130"/>
                <a:ext cx="69840" cy="2894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861025" y="2856690"/>
                  <a:ext cx="70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0" name="Ink 109"/>
                <p14:cNvContentPartPr/>
                <p14:nvPr/>
              </p14:nvContentPartPr>
              <p14:xfrm>
                <a:off x="1756495" y="2865560"/>
                <a:ext cx="189720" cy="2390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756135" y="2864480"/>
                  <a:ext cx="19080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" name="Ink 2"/>
              <p14:cNvContentPartPr/>
              <p14:nvPr/>
            </p14:nvContentPartPr>
            <p14:xfrm>
              <a:off x="2502560" y="303584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501840" y="303404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4" name="Group 21523"/>
          <p:cNvGrpSpPr/>
          <p:nvPr/>
        </p:nvGrpSpPr>
        <p:grpSpPr>
          <a:xfrm>
            <a:off x="96680" y="1086080"/>
            <a:ext cx="1375560" cy="1041480"/>
            <a:chOff x="96680" y="1086080"/>
            <a:chExt cx="1375560" cy="10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" name="Ink 7"/>
                <p14:cNvContentPartPr/>
                <p14:nvPr/>
              </p14:nvContentPartPr>
              <p14:xfrm>
                <a:off x="125480" y="1089320"/>
                <a:ext cx="48960" cy="2300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4400" y="1087160"/>
                  <a:ext cx="500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" name="Ink 12"/>
                <p14:cNvContentPartPr/>
                <p14:nvPr/>
              </p14:nvContentPartPr>
              <p14:xfrm>
                <a:off x="96680" y="1196960"/>
                <a:ext cx="107280" cy="367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5600" y="1195880"/>
                  <a:ext cx="108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4" name="Ink 13"/>
                <p14:cNvContentPartPr/>
                <p14:nvPr/>
              </p14:nvContentPartPr>
              <p14:xfrm>
                <a:off x="208640" y="1201640"/>
                <a:ext cx="77040" cy="867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7560" y="1199120"/>
                  <a:ext cx="781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" name="Ink 14"/>
                <p14:cNvContentPartPr/>
                <p14:nvPr/>
              </p14:nvContentPartPr>
              <p14:xfrm>
                <a:off x="345440" y="1220360"/>
                <a:ext cx="61560" cy="691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4720" y="1218920"/>
                  <a:ext cx="6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" name="Ink 15"/>
                <p14:cNvContentPartPr/>
                <p14:nvPr/>
              </p14:nvContentPartPr>
              <p14:xfrm>
                <a:off x="456680" y="1088960"/>
                <a:ext cx="72360" cy="2026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55600" y="1086800"/>
                  <a:ext cx="74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" name="Ink 16"/>
                <p14:cNvContentPartPr/>
                <p14:nvPr/>
              </p14:nvContentPartPr>
              <p14:xfrm>
                <a:off x="641360" y="1189760"/>
                <a:ext cx="74880" cy="1112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40280" y="1187960"/>
                  <a:ext cx="76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2" name="Ink 21"/>
                <p14:cNvContentPartPr/>
                <p14:nvPr/>
              </p14:nvContentPartPr>
              <p14:xfrm>
                <a:off x="636680" y="1205240"/>
                <a:ext cx="75240" cy="10152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5960" y="1204160"/>
                  <a:ext cx="76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9" name="Ink 28"/>
                <p14:cNvContentPartPr/>
                <p14:nvPr/>
              </p14:nvContentPartPr>
              <p14:xfrm>
                <a:off x="791120" y="1086080"/>
                <a:ext cx="38520" cy="885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90760" y="1084640"/>
                  <a:ext cx="3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" name="Ink 29"/>
                <p14:cNvContentPartPr/>
                <p14:nvPr/>
              </p14:nvContentPartPr>
              <p14:xfrm>
                <a:off x="851600" y="1210280"/>
                <a:ext cx="75600" cy="43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50880" y="1208480"/>
                  <a:ext cx="770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" name="Ink 30"/>
                <p14:cNvContentPartPr/>
                <p14:nvPr/>
              </p14:nvContentPartPr>
              <p14:xfrm>
                <a:off x="855200" y="1254920"/>
                <a:ext cx="80640" cy="54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4480" y="1254560"/>
                  <a:ext cx="8172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2" name="Ink 31"/>
                <p14:cNvContentPartPr/>
                <p14:nvPr/>
              </p14:nvContentPartPr>
              <p14:xfrm>
                <a:off x="290360" y="1497200"/>
                <a:ext cx="126360" cy="1494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9280" y="1495040"/>
                  <a:ext cx="127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3" name="Ink 32"/>
                <p14:cNvContentPartPr/>
                <p14:nvPr/>
              </p14:nvContentPartPr>
              <p14:xfrm>
                <a:off x="468200" y="1556600"/>
                <a:ext cx="110160" cy="1656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67120" y="1554440"/>
                  <a:ext cx="11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4" name="Ink 33"/>
                <p14:cNvContentPartPr/>
                <p14:nvPr/>
              </p14:nvContentPartPr>
              <p14:xfrm>
                <a:off x="680960" y="1419440"/>
                <a:ext cx="52920" cy="2246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79520" y="1417280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5" name="Ink 34"/>
                <p14:cNvContentPartPr/>
                <p14:nvPr/>
              </p14:nvContentPartPr>
              <p14:xfrm>
                <a:off x="663320" y="1516640"/>
                <a:ext cx="77400" cy="57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2240" y="1514480"/>
                  <a:ext cx="7884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6" name="Ink 35"/>
                <p14:cNvContentPartPr/>
                <p14:nvPr/>
              </p14:nvContentPartPr>
              <p14:xfrm>
                <a:off x="781040" y="1527800"/>
                <a:ext cx="198360" cy="831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9960" y="1527080"/>
                  <a:ext cx="199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7" name="Ink 36"/>
                <p14:cNvContentPartPr/>
                <p14:nvPr/>
              </p14:nvContentPartPr>
              <p14:xfrm>
                <a:off x="1070480" y="1401080"/>
                <a:ext cx="65880" cy="21960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9400" y="1399280"/>
                  <a:ext cx="67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" name="Ink 37"/>
                <p14:cNvContentPartPr/>
                <p14:nvPr/>
              </p14:nvContentPartPr>
              <p14:xfrm>
                <a:off x="1197560" y="1409000"/>
                <a:ext cx="88200" cy="8532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96840" y="1406840"/>
                  <a:ext cx="89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9" name="Ink 38"/>
                <p14:cNvContentPartPr/>
                <p14:nvPr/>
              </p14:nvContentPartPr>
              <p14:xfrm>
                <a:off x="1353800" y="1504040"/>
                <a:ext cx="73800" cy="1141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352720" y="1501880"/>
                  <a:ext cx="74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0" name="Ink 39"/>
                <p14:cNvContentPartPr/>
                <p14:nvPr/>
              </p14:nvContentPartPr>
              <p14:xfrm>
                <a:off x="1322480" y="1508720"/>
                <a:ext cx="131760" cy="12096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321760" y="1506560"/>
                  <a:ext cx="133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" name="Ink 40"/>
                <p14:cNvContentPartPr/>
                <p14:nvPr/>
              </p14:nvContentPartPr>
              <p14:xfrm>
                <a:off x="110720" y="1839200"/>
                <a:ext cx="41400" cy="2818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640" y="1837040"/>
                  <a:ext cx="43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2" name="Ink 41"/>
                <p14:cNvContentPartPr/>
                <p14:nvPr/>
              </p14:nvContentPartPr>
              <p14:xfrm>
                <a:off x="241760" y="1865480"/>
                <a:ext cx="52200" cy="185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0680" y="1863680"/>
                  <a:ext cx="53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3" name="Ink 42"/>
                <p14:cNvContentPartPr/>
                <p14:nvPr/>
              </p14:nvContentPartPr>
              <p14:xfrm>
                <a:off x="222680" y="1973480"/>
                <a:ext cx="72000" cy="151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1600" y="1972400"/>
                  <a:ext cx="734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4" name="Ink 43"/>
                <p14:cNvContentPartPr/>
                <p14:nvPr/>
              </p14:nvContentPartPr>
              <p14:xfrm>
                <a:off x="305840" y="1985000"/>
                <a:ext cx="196200" cy="7812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04760" y="1982840"/>
                  <a:ext cx="197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5" name="Ink 44"/>
                <p14:cNvContentPartPr/>
                <p14:nvPr/>
              </p14:nvContentPartPr>
              <p14:xfrm>
                <a:off x="525024" y="1882400"/>
                <a:ext cx="57600" cy="211680"/>
              </p14:xfrm>
            </p:contentPart>
          </mc:Choice>
          <mc:Fallback>
            <p:pic>
              <p:nvPicPr>
                <p:cNvPr id="45" name="Ink 4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3944" y="1880603"/>
                  <a:ext cx="59040" cy="215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6" name="Ink 45"/>
                <p14:cNvContentPartPr/>
                <p14:nvPr/>
              </p14:nvContentPartPr>
              <p14:xfrm>
                <a:off x="727040" y="1979240"/>
                <a:ext cx="66960" cy="896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6320" y="1977080"/>
                  <a:ext cx="68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7" name="Ink 46"/>
                <p14:cNvContentPartPr/>
                <p14:nvPr/>
              </p14:nvContentPartPr>
              <p14:xfrm>
                <a:off x="705440" y="1985000"/>
                <a:ext cx="88560" cy="1015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4720" y="1983560"/>
                  <a:ext cx="90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8" name="Ink 47"/>
                <p14:cNvContentPartPr/>
                <p14:nvPr/>
              </p14:nvContentPartPr>
              <p14:xfrm>
                <a:off x="881120" y="1886000"/>
                <a:ext cx="30240" cy="9756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0040" y="1884200"/>
                  <a:ext cx="32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9" name="Ink 48"/>
                <p14:cNvContentPartPr/>
                <p14:nvPr/>
              </p14:nvContentPartPr>
              <p14:xfrm>
                <a:off x="941600" y="1838840"/>
                <a:ext cx="66600" cy="2887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40520" y="1837400"/>
                  <a:ext cx="68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0" name="Ink 49"/>
                <p14:cNvContentPartPr/>
                <p14:nvPr/>
              </p14:nvContentPartPr>
              <p14:xfrm>
                <a:off x="1163360" y="1931360"/>
                <a:ext cx="90360" cy="8676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62280" y="1929200"/>
                  <a:ext cx="92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6" name="Ink 55"/>
                <p14:cNvContentPartPr/>
                <p14:nvPr/>
              </p14:nvContentPartPr>
              <p14:xfrm>
                <a:off x="1149320" y="2028200"/>
                <a:ext cx="89640" cy="381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8600" y="2026760"/>
                  <a:ext cx="90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7" name="Ink 56"/>
                <p14:cNvContentPartPr/>
                <p14:nvPr/>
              </p14:nvContentPartPr>
              <p14:xfrm>
                <a:off x="1322120" y="1870160"/>
                <a:ext cx="150120" cy="21672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320680" y="1867640"/>
                  <a:ext cx="15192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1505" name="Ink 21504"/>
              <p14:cNvContentPartPr/>
              <p14:nvPr/>
            </p14:nvContentPartPr>
            <p14:xfrm>
              <a:off x="3446840" y="2531120"/>
              <a:ext cx="360" cy="360"/>
            </p14:xfrm>
          </p:contentPart>
        </mc:Choice>
        <mc:Fallback xmlns="">
          <p:pic>
            <p:nvPicPr>
              <p:cNvPr id="21505" name="Ink 21504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446120" y="252932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25" name="Group 21524"/>
          <p:cNvGrpSpPr/>
          <p:nvPr/>
        </p:nvGrpSpPr>
        <p:grpSpPr>
          <a:xfrm>
            <a:off x="810920" y="364280"/>
            <a:ext cx="3373920" cy="288000"/>
            <a:chOff x="810920" y="364280"/>
            <a:chExt cx="337392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8" name="Ink 57"/>
                <p14:cNvContentPartPr/>
                <p14:nvPr/>
              </p14:nvContentPartPr>
              <p14:xfrm>
                <a:off x="817400" y="389480"/>
                <a:ext cx="84240" cy="2001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5960" y="386960"/>
                  <a:ext cx="8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2" name="Ink 61"/>
                <p14:cNvContentPartPr/>
                <p14:nvPr/>
              </p14:nvContentPartPr>
              <p14:xfrm>
                <a:off x="810920" y="468320"/>
                <a:ext cx="79200" cy="194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09840" y="467240"/>
                  <a:ext cx="80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3" name="Ink 62"/>
                <p14:cNvContentPartPr/>
                <p14:nvPr/>
              </p14:nvContentPartPr>
              <p14:xfrm>
                <a:off x="916760" y="482720"/>
                <a:ext cx="234000" cy="1022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15680" y="480920"/>
                  <a:ext cx="235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1504" name="Ink 21503"/>
                <p14:cNvContentPartPr/>
                <p14:nvPr/>
              </p14:nvContentPartPr>
              <p14:xfrm>
                <a:off x="1201880" y="369680"/>
                <a:ext cx="89640" cy="204840"/>
              </p14:xfrm>
            </p:contentPart>
          </mc:Choice>
          <mc:Fallback xmlns="">
            <p:pic>
              <p:nvPicPr>
                <p:cNvPr id="21504" name="Ink 21503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200440" y="367520"/>
                  <a:ext cx="92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507" name="Ink 21506"/>
                <p14:cNvContentPartPr/>
                <p14:nvPr/>
              </p14:nvContentPartPr>
              <p14:xfrm>
                <a:off x="1499600" y="444920"/>
                <a:ext cx="59040" cy="124920"/>
              </p14:xfrm>
            </p:contentPart>
          </mc:Choice>
          <mc:Fallback xmlns="">
            <p:pic>
              <p:nvPicPr>
                <p:cNvPr id="21507" name="Ink 21506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498520" y="443120"/>
                  <a:ext cx="60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508" name="Ink 21507"/>
                <p14:cNvContentPartPr/>
                <p14:nvPr/>
              </p14:nvContentPartPr>
              <p14:xfrm>
                <a:off x="1469360" y="460040"/>
                <a:ext cx="106560" cy="116640"/>
              </p14:xfrm>
            </p:contentPart>
          </mc:Choice>
          <mc:Fallback xmlns="">
            <p:pic>
              <p:nvPicPr>
                <p:cNvPr id="21508" name="Ink 21507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468640" y="458600"/>
                  <a:ext cx="108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509" name="Ink 21508"/>
                <p14:cNvContentPartPr/>
                <p14:nvPr/>
              </p14:nvContentPartPr>
              <p14:xfrm>
                <a:off x="1842320" y="474800"/>
                <a:ext cx="4320" cy="9360"/>
              </p14:xfrm>
            </p:contentPart>
          </mc:Choice>
          <mc:Fallback xmlns="">
            <p:pic>
              <p:nvPicPr>
                <p:cNvPr id="21509" name="Ink 2150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841960" y="472640"/>
                  <a:ext cx="57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1510" name="Ink 21509"/>
                <p14:cNvContentPartPr/>
                <p14:nvPr/>
              </p14:nvContentPartPr>
              <p14:xfrm>
                <a:off x="1822160" y="532400"/>
                <a:ext cx="6480" cy="2880"/>
              </p14:xfrm>
            </p:contentPart>
          </mc:Choice>
          <mc:Fallback xmlns="">
            <p:pic>
              <p:nvPicPr>
                <p:cNvPr id="21510" name="Ink 21509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821080" y="531320"/>
                  <a:ext cx="756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511" name="Ink 21510"/>
                <p14:cNvContentPartPr/>
                <p14:nvPr/>
              </p14:nvContentPartPr>
              <p14:xfrm>
                <a:off x="2131400" y="389480"/>
                <a:ext cx="76320" cy="229680"/>
              </p14:xfrm>
            </p:contentPart>
          </mc:Choice>
          <mc:Fallback xmlns="">
            <p:pic>
              <p:nvPicPr>
                <p:cNvPr id="21511" name="Ink 21510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130320" y="387680"/>
                  <a:ext cx="78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512" name="Ink 21511"/>
                <p14:cNvContentPartPr/>
                <p14:nvPr/>
              </p14:nvContentPartPr>
              <p14:xfrm>
                <a:off x="2189360" y="404240"/>
                <a:ext cx="72000" cy="227160"/>
              </p14:xfrm>
            </p:contentPart>
          </mc:Choice>
          <mc:Fallback xmlns="">
            <p:pic>
              <p:nvPicPr>
                <p:cNvPr id="21512" name="Ink 21511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88280" y="402080"/>
                  <a:ext cx="74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513" name="Ink 21512"/>
                <p14:cNvContentPartPr/>
                <p14:nvPr/>
              </p14:nvContentPartPr>
              <p14:xfrm>
                <a:off x="2239760" y="405320"/>
                <a:ext cx="124560" cy="191880"/>
              </p14:xfrm>
            </p:contentPart>
          </mc:Choice>
          <mc:Fallback xmlns="">
            <p:pic>
              <p:nvPicPr>
                <p:cNvPr id="21513" name="Ink 21512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39040" y="403160"/>
                  <a:ext cx="126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514" name="Ink 21513"/>
                <p14:cNvContentPartPr/>
                <p14:nvPr/>
              </p14:nvContentPartPr>
              <p14:xfrm>
                <a:off x="2550080" y="489200"/>
                <a:ext cx="576360" cy="99720"/>
              </p14:xfrm>
            </p:contentPart>
          </mc:Choice>
          <mc:Fallback xmlns="">
            <p:pic>
              <p:nvPicPr>
                <p:cNvPr id="21514" name="Ink 21513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49000" y="486680"/>
                  <a:ext cx="578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515" name="Ink 21514"/>
                <p14:cNvContentPartPr/>
                <p14:nvPr/>
              </p14:nvContentPartPr>
              <p14:xfrm>
                <a:off x="3458720" y="406040"/>
                <a:ext cx="360" cy="360"/>
              </p14:xfrm>
            </p:contentPart>
          </mc:Choice>
          <mc:Fallback xmlns="">
            <p:pic>
              <p:nvPicPr>
                <p:cNvPr id="21515" name="Ink 21514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458360" y="405320"/>
                  <a:ext cx="1080" cy="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516" name="Ink 21515"/>
                <p14:cNvContentPartPr/>
                <p14:nvPr/>
              </p14:nvContentPartPr>
              <p14:xfrm>
                <a:off x="3387080" y="401720"/>
                <a:ext cx="88560" cy="236880"/>
              </p14:xfrm>
            </p:contentPart>
          </mc:Choice>
          <mc:Fallback xmlns="">
            <p:pic>
              <p:nvPicPr>
                <p:cNvPr id="21516" name="Ink 21515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86000" y="399920"/>
                  <a:ext cx="90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1517" name="Ink 21516"/>
                <p14:cNvContentPartPr/>
                <p14:nvPr/>
              </p14:nvContentPartPr>
              <p14:xfrm>
                <a:off x="3518840" y="507920"/>
                <a:ext cx="72720" cy="11520"/>
              </p14:xfrm>
            </p:contentPart>
          </mc:Choice>
          <mc:Fallback xmlns="">
            <p:pic>
              <p:nvPicPr>
                <p:cNvPr id="21517" name="Ink 21516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517760" y="506120"/>
                  <a:ext cx="745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1518" name="Ink 21517"/>
                <p14:cNvContentPartPr/>
                <p14:nvPr/>
              </p14:nvContentPartPr>
              <p14:xfrm>
                <a:off x="3649880" y="443120"/>
                <a:ext cx="111960" cy="147600"/>
              </p14:xfrm>
            </p:contentPart>
          </mc:Choice>
          <mc:Fallback xmlns="">
            <p:pic>
              <p:nvPicPr>
                <p:cNvPr id="21518" name="Ink 21517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648800" y="440960"/>
                  <a:ext cx="113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1519" name="Ink 21518"/>
                <p14:cNvContentPartPr/>
                <p14:nvPr/>
              </p14:nvContentPartPr>
              <p14:xfrm>
                <a:off x="3809000" y="563000"/>
                <a:ext cx="24480" cy="48960"/>
              </p14:xfrm>
            </p:contentPart>
          </mc:Choice>
          <mc:Fallback xmlns="">
            <p:pic>
              <p:nvPicPr>
                <p:cNvPr id="21519" name="Ink 21518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808280" y="561560"/>
                  <a:ext cx="262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1520" name="Ink 21519"/>
                <p14:cNvContentPartPr/>
                <p14:nvPr/>
              </p14:nvContentPartPr>
              <p14:xfrm>
                <a:off x="3838160" y="459680"/>
                <a:ext cx="4320" cy="12240"/>
              </p14:xfrm>
            </p:contentPart>
          </mc:Choice>
          <mc:Fallback xmlns="">
            <p:pic>
              <p:nvPicPr>
                <p:cNvPr id="21520" name="Ink 21519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837080" y="457520"/>
                  <a:ext cx="57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1521" name="Ink 21520"/>
                <p14:cNvContentPartPr/>
                <p14:nvPr/>
              </p14:nvContentPartPr>
              <p14:xfrm>
                <a:off x="3947240" y="447800"/>
                <a:ext cx="94320" cy="135360"/>
              </p14:xfrm>
            </p:contentPart>
          </mc:Choice>
          <mc:Fallback xmlns="">
            <p:pic>
              <p:nvPicPr>
                <p:cNvPr id="21521" name="Ink 21520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46160" y="445640"/>
                  <a:ext cx="95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1522" name="Ink 21521"/>
                <p14:cNvContentPartPr/>
                <p14:nvPr/>
              </p14:nvContentPartPr>
              <p14:xfrm>
                <a:off x="4102040" y="364280"/>
                <a:ext cx="82800" cy="288000"/>
              </p14:xfrm>
            </p:contentPart>
          </mc:Choice>
          <mc:Fallback xmlns="">
            <p:pic>
              <p:nvPicPr>
                <p:cNvPr id="21522" name="Ink 21521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101680" y="363200"/>
                  <a:ext cx="84240" cy="28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598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Unwrapping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18145" y="42256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065" y="420761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/>
          <p:cNvGrpSpPr/>
          <p:nvPr/>
        </p:nvGrpSpPr>
        <p:grpSpPr>
          <a:xfrm>
            <a:off x="1952224" y="1923944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1959294" y="1428746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3240183" y="422561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9103" y="421121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944056" y="584982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3584345" y="3408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3265" y="340692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559308" y="2396040"/>
            <a:ext cx="2693520" cy="420160"/>
            <a:chOff x="1062963" y="2288480"/>
            <a:chExt cx="2693520" cy="4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/>
                <p14:cNvContentPartPr/>
                <p14:nvPr/>
              </p14:nvContentPartPr>
              <p14:xfrm>
                <a:off x="1062963" y="2349720"/>
                <a:ext cx="100080" cy="2433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1523" y="2347200"/>
                  <a:ext cx="101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/>
                <p14:cNvContentPartPr/>
                <p14:nvPr/>
              </p14:nvContentPartPr>
              <p14:xfrm>
                <a:off x="1237923" y="2519640"/>
                <a:ext cx="70560" cy="189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6483" y="2517480"/>
                  <a:ext cx="72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/>
                <p14:cNvContentPartPr/>
                <p14:nvPr/>
              </p14:nvContentPartPr>
              <p14:xfrm>
                <a:off x="1215603" y="2590200"/>
                <a:ext cx="113040" cy="273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4523" y="2589840"/>
                  <a:ext cx="11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/>
                <p14:cNvContentPartPr/>
                <p14:nvPr/>
              </p14:nvContentPartPr>
              <p14:xfrm>
                <a:off x="1449963" y="2470320"/>
                <a:ext cx="87480" cy="115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8883" y="2468160"/>
                  <a:ext cx="89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/>
                <p14:cNvContentPartPr/>
                <p14:nvPr/>
              </p14:nvContentPartPr>
              <p14:xfrm>
                <a:off x="1465083" y="2509200"/>
                <a:ext cx="97560" cy="136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4003" y="2508840"/>
                  <a:ext cx="98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/>
                <p14:cNvContentPartPr/>
                <p14:nvPr/>
              </p14:nvContentPartPr>
              <p14:xfrm>
                <a:off x="2156643" y="2454120"/>
                <a:ext cx="3600" cy="97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6283" y="2453400"/>
                  <a:ext cx="43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/>
                <p14:cNvContentPartPr/>
                <p14:nvPr/>
              </p14:nvContentPartPr>
              <p14:xfrm>
                <a:off x="2108763" y="2352600"/>
                <a:ext cx="89640" cy="3024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7683" y="2350800"/>
                  <a:ext cx="91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/>
                <p14:cNvContentPartPr/>
                <p14:nvPr/>
              </p14:nvContentPartPr>
              <p14:xfrm>
                <a:off x="2117763" y="2418480"/>
                <a:ext cx="140400" cy="1105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6683" y="2415960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/>
                <p14:cNvContentPartPr/>
                <p14:nvPr/>
              </p14:nvContentPartPr>
              <p14:xfrm>
                <a:off x="2331963" y="2340720"/>
                <a:ext cx="61200" cy="2102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0883" y="2338560"/>
                  <a:ext cx="6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/>
                <p14:cNvContentPartPr/>
                <p14:nvPr/>
              </p14:nvContentPartPr>
              <p14:xfrm>
                <a:off x="2426643" y="2354400"/>
                <a:ext cx="66240" cy="17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5563" y="2352240"/>
                  <a:ext cx="6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/>
                <p14:cNvContentPartPr/>
                <p14:nvPr/>
              </p14:nvContentPartPr>
              <p14:xfrm>
                <a:off x="2559843" y="2499120"/>
                <a:ext cx="35280" cy="155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8403" y="2496960"/>
                  <a:ext cx="3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/>
                <p14:cNvContentPartPr/>
                <p14:nvPr/>
              </p14:nvContentPartPr>
              <p14:xfrm>
                <a:off x="2508003" y="2567880"/>
                <a:ext cx="95760" cy="136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06923" y="2567160"/>
                  <a:ext cx="97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/>
                <p14:cNvContentPartPr/>
                <p14:nvPr/>
              </p14:nvContentPartPr>
              <p14:xfrm>
                <a:off x="2656683" y="2561040"/>
                <a:ext cx="67320" cy="122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5603" y="2560320"/>
                  <a:ext cx="68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/>
                <p14:cNvContentPartPr/>
                <p14:nvPr/>
              </p14:nvContentPartPr>
              <p14:xfrm>
                <a:off x="2759643" y="2542320"/>
                <a:ext cx="15840" cy="86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59283" y="2540160"/>
                  <a:ext cx="1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/>
                <p14:cNvContentPartPr/>
                <p14:nvPr/>
              </p14:nvContentPartPr>
              <p14:xfrm>
                <a:off x="2820483" y="2328840"/>
                <a:ext cx="75960" cy="3204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0123" y="2326680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/>
                <p14:cNvContentPartPr/>
                <p14:nvPr/>
              </p14:nvContentPartPr>
              <p14:xfrm>
                <a:off x="3016683" y="2466720"/>
                <a:ext cx="97200" cy="82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15603" y="2465280"/>
                  <a:ext cx="993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/>
                <p14:cNvContentPartPr/>
                <p14:nvPr/>
              </p14:nvContentPartPr>
              <p14:xfrm>
                <a:off x="3056283" y="2412720"/>
                <a:ext cx="19800" cy="1051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5563" y="2411280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/>
                <p14:cNvContentPartPr/>
                <p14:nvPr/>
              </p14:nvContentPartPr>
              <p14:xfrm>
                <a:off x="3409083" y="2526840"/>
                <a:ext cx="48600" cy="705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08003" y="2525400"/>
                  <a:ext cx="50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/>
                <p14:cNvContentPartPr/>
                <p14:nvPr/>
              </p14:nvContentPartPr>
              <p14:xfrm>
                <a:off x="3360123" y="2518920"/>
                <a:ext cx="110160" cy="846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9763" y="2517120"/>
                  <a:ext cx="111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/>
                <p14:cNvContentPartPr/>
                <p14:nvPr/>
              </p14:nvContentPartPr>
              <p14:xfrm>
                <a:off x="3594483" y="2403720"/>
                <a:ext cx="84240" cy="1382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93403" y="2401920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/>
                <p14:cNvContentPartPr/>
                <p14:nvPr/>
              </p14:nvContentPartPr>
              <p14:xfrm>
                <a:off x="3559923" y="2429280"/>
                <a:ext cx="121680" cy="1263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58843" y="2427480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/>
                <p14:cNvContentPartPr/>
                <p14:nvPr/>
              </p14:nvContentPartPr>
              <p14:xfrm>
                <a:off x="3701043" y="2513880"/>
                <a:ext cx="37080" cy="1742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9603" y="2511360"/>
                  <a:ext cx="3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/>
                <p14:cNvContentPartPr/>
                <p14:nvPr/>
              </p14:nvContentPartPr>
              <p14:xfrm>
                <a:off x="3673683" y="2614320"/>
                <a:ext cx="82800" cy="2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72603" y="2612160"/>
                  <a:ext cx="838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/>
                <p14:cNvContentPartPr/>
                <p14:nvPr/>
              </p14:nvContentPartPr>
              <p14:xfrm>
                <a:off x="1765495" y="2332760"/>
                <a:ext cx="216000" cy="2235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4055" y="2330240"/>
                  <a:ext cx="218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/>
                <p14:cNvContentPartPr/>
                <p14:nvPr/>
              </p14:nvContentPartPr>
              <p14:xfrm>
                <a:off x="3188935" y="2288480"/>
                <a:ext cx="212400" cy="225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87855" y="2287040"/>
                  <a:ext cx="214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559308" y="2859130"/>
            <a:ext cx="1823400" cy="421920"/>
            <a:chOff x="1107465" y="2858130"/>
            <a:chExt cx="18234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/>
                <p14:cNvContentPartPr/>
                <p14:nvPr/>
              </p14:nvContentPartPr>
              <p14:xfrm>
                <a:off x="1107465" y="2984850"/>
                <a:ext cx="109800" cy="271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6745" y="2982690"/>
                  <a:ext cx="11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/>
                <p14:cNvContentPartPr/>
                <p14:nvPr/>
              </p14:nvContentPartPr>
              <p14:xfrm>
                <a:off x="1272345" y="3132090"/>
                <a:ext cx="53280" cy="1479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1265" y="3129930"/>
                  <a:ext cx="5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/>
                <p14:cNvContentPartPr/>
                <p14:nvPr/>
              </p14:nvContentPartPr>
              <p14:xfrm>
                <a:off x="1259745" y="3180330"/>
                <a:ext cx="96480" cy="34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8665" y="3179970"/>
                  <a:ext cx="97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/>
                <p14:cNvContentPartPr/>
                <p14:nvPr/>
              </p14:nvContentPartPr>
              <p14:xfrm>
                <a:off x="1433625" y="3018690"/>
                <a:ext cx="140400" cy="93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2905" y="3016530"/>
                  <a:ext cx="1422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/>
                <p14:cNvContentPartPr/>
                <p14:nvPr/>
              </p14:nvContentPartPr>
              <p14:xfrm>
                <a:off x="1454865" y="3063330"/>
                <a:ext cx="112320" cy="28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3785" y="3061170"/>
                  <a:ext cx="1137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/>
                <p14:cNvContentPartPr/>
                <p14:nvPr/>
              </p14:nvContentPartPr>
              <p14:xfrm>
                <a:off x="1977585" y="3060450"/>
                <a:ext cx="108360" cy="1868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7225" y="3057930"/>
                  <a:ext cx="109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/>
                <p14:cNvContentPartPr/>
                <p14:nvPr/>
              </p14:nvContentPartPr>
              <p14:xfrm>
                <a:off x="2311305" y="2873610"/>
                <a:ext cx="96120" cy="3366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0225" y="2871450"/>
                  <a:ext cx="97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/>
                <p14:cNvContentPartPr/>
                <p14:nvPr/>
              </p14:nvContentPartPr>
              <p14:xfrm>
                <a:off x="2274585" y="2962530"/>
                <a:ext cx="185040" cy="1101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3145" y="2960370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/>
                <p14:cNvContentPartPr/>
                <p14:nvPr/>
              </p14:nvContentPartPr>
              <p14:xfrm>
                <a:off x="2511465" y="2874690"/>
                <a:ext cx="102960" cy="254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0385" y="2872530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/>
                <p14:cNvContentPartPr/>
                <p14:nvPr/>
              </p14:nvContentPartPr>
              <p14:xfrm>
                <a:off x="2636385" y="2882250"/>
                <a:ext cx="62640" cy="1904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305" y="2880090"/>
                  <a:ext cx="64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/>
                <p14:cNvContentPartPr/>
                <p14:nvPr/>
              </p14:nvContentPartPr>
              <p14:xfrm>
                <a:off x="2748345" y="3017970"/>
                <a:ext cx="61560" cy="1609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46905" y="3015810"/>
                  <a:ext cx="63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/>
                <p14:cNvContentPartPr/>
                <p14:nvPr/>
              </p14:nvContentPartPr>
              <p14:xfrm>
                <a:off x="2728545" y="3084210"/>
                <a:ext cx="82080" cy="165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27465" y="3083850"/>
                  <a:ext cx="83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/>
                <p14:cNvContentPartPr/>
                <p14:nvPr/>
              </p14:nvContentPartPr>
              <p14:xfrm>
                <a:off x="2861025" y="2858130"/>
                <a:ext cx="69840" cy="2894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1025" y="2856690"/>
                  <a:ext cx="70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/>
                <p14:cNvContentPartPr/>
                <p14:nvPr/>
              </p14:nvContentPartPr>
              <p14:xfrm>
                <a:off x="1756495" y="2865560"/>
                <a:ext cx="189720" cy="239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6135" y="2864480"/>
                  <a:ext cx="190800" cy="24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632607" y="15678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3314" y="9923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870581" y="1925560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ounded Rectangle 5"/>
          <p:cNvSpPr/>
          <p:nvPr/>
        </p:nvSpPr>
        <p:spPr>
          <a:xfrm rot="16200000">
            <a:off x="870580" y="245281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rot="16200000">
            <a:off x="560700" y="1748152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6" idx="1"/>
          </p:cNvCxnSpPr>
          <p:nvPr/>
        </p:nvCxnSpPr>
        <p:spPr>
          <a:xfrm rot="16200000" flipV="1">
            <a:off x="519551" y="908013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 rot="16200000">
            <a:off x="1788877" y="1925560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Rounded Rectangle 79"/>
          <p:cNvSpPr/>
          <p:nvPr/>
        </p:nvSpPr>
        <p:spPr>
          <a:xfrm rot="16200000">
            <a:off x="1788876" y="245281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 rot="16200000">
            <a:off x="1478996" y="1748152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rot="16200000" flipV="1">
            <a:off x="1437847" y="908013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16200000">
            <a:off x="2715500" y="1925560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6" name="Rounded Rectangle 85"/>
          <p:cNvSpPr/>
          <p:nvPr/>
        </p:nvSpPr>
        <p:spPr>
          <a:xfrm rot="16200000">
            <a:off x="2715499" y="245281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 rot="16200000">
            <a:off x="2405619" y="1748152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3"/>
            <a:endCxn id="86" idx="1"/>
          </p:cNvCxnSpPr>
          <p:nvPr/>
        </p:nvCxnSpPr>
        <p:spPr>
          <a:xfrm rot="16200000" flipV="1">
            <a:off x="2364470" y="908013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 rot="16200000">
            <a:off x="3666807" y="1925560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2" name="Rounded Rectangle 91"/>
          <p:cNvSpPr/>
          <p:nvPr/>
        </p:nvSpPr>
        <p:spPr>
          <a:xfrm rot="16200000">
            <a:off x="3666806" y="245281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3" name="Straight Arrow Connector 92"/>
          <p:cNvCxnSpPr>
            <a:stCxn id="90" idx="3"/>
            <a:endCxn id="91" idx="1"/>
          </p:cNvCxnSpPr>
          <p:nvPr/>
        </p:nvCxnSpPr>
        <p:spPr>
          <a:xfrm rot="16200000">
            <a:off x="3356926" y="1748152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3"/>
            <a:endCxn id="92" idx="1"/>
          </p:cNvCxnSpPr>
          <p:nvPr/>
        </p:nvCxnSpPr>
        <p:spPr>
          <a:xfrm rot="16200000" flipV="1">
            <a:off x="3315777" y="908013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2"/>
            <a:endCxn id="79" idx="0"/>
          </p:cNvCxnSpPr>
          <p:nvPr/>
        </p:nvCxnSpPr>
        <p:spPr>
          <a:xfrm>
            <a:off x="1106084" y="1348657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039204" y="1348657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91" idx="0"/>
          </p:cNvCxnSpPr>
          <p:nvPr/>
        </p:nvCxnSpPr>
        <p:spPr>
          <a:xfrm>
            <a:off x="2952624" y="1348657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02310" y="1348657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73888" y="1348657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99203" y="9923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920743" y="9923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890919" y="9923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862022" y="99238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890919" y="1906424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9" name="Ink 10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0" name="Ink 10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2" name="Ink 1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2897989" y="1411226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Ink 1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Ink 1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6" name="Ink 1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2882751" y="567462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8" name="Ink 117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9" name="Ink 118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k 119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/>
          <p:cNvGrpSpPr/>
          <p:nvPr/>
        </p:nvGrpSpPr>
        <p:grpSpPr>
          <a:xfrm>
            <a:off x="3862022" y="1901868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3" name="Ink 122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4" name="Ink 123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5" name="Ink 124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/>
          <p:cNvGrpSpPr/>
          <p:nvPr/>
        </p:nvGrpSpPr>
        <p:grpSpPr>
          <a:xfrm>
            <a:off x="3869092" y="1406670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7" name="Ink 126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8" name="Ink 127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9" name="Ink 128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3853854" y="562906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1" name="Ink 130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2" name="Ink 131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3" name="Ink 132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1022891" y="1917224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k 134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6" name="Ink 135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7" name="Ink 136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8" name="Ink 137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/>
          <p:cNvGrpSpPr/>
          <p:nvPr/>
        </p:nvGrpSpPr>
        <p:grpSpPr>
          <a:xfrm>
            <a:off x="1029961" y="1422026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1" name="Ink 140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1014723" y="578262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5" name="Ink 144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/>
          <p:cNvSpPr txBox="1"/>
          <p:nvPr/>
        </p:nvSpPr>
        <p:spPr>
          <a:xfrm>
            <a:off x="1556696" y="15678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486247" y="15678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03515" y="15678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34779" y="7088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296369" y="7088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215496" y="7088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180787" y="7088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4" name="Ink 153"/>
              <p14:cNvContentPartPr/>
              <p14:nvPr/>
            </p14:nvContentPartPr>
            <p14:xfrm>
              <a:off x="4146148" y="2039360"/>
              <a:ext cx="79200" cy="25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45068" y="2039000"/>
                <a:ext cx="81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5" name="Ink 154"/>
              <p14:cNvContentPartPr/>
              <p14:nvPr/>
            </p14:nvContentPartPr>
            <p14:xfrm>
              <a:off x="4184308" y="2005880"/>
              <a:ext cx="22320" cy="87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83228" y="2003720"/>
                <a:ext cx="24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6" name="Ink 155"/>
              <p14:cNvContentPartPr/>
              <p14:nvPr/>
            </p14:nvContentPartPr>
            <p14:xfrm>
              <a:off x="4265308" y="2012720"/>
              <a:ext cx="68760" cy="1285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63868" y="2010560"/>
                <a:ext cx="70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7" name="Ink 156"/>
              <p14:cNvContentPartPr/>
              <p14:nvPr/>
            </p14:nvContentPartPr>
            <p14:xfrm>
              <a:off x="4131028" y="1667120"/>
              <a:ext cx="84960" cy="140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30308" y="1666400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8" name="Ink 157"/>
              <p14:cNvContentPartPr/>
              <p14:nvPr/>
            </p14:nvContentPartPr>
            <p14:xfrm>
              <a:off x="4164148" y="1626800"/>
              <a:ext cx="14400" cy="867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63068" y="1625000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9" name="Ink 158"/>
              <p14:cNvContentPartPr/>
              <p14:nvPr/>
            </p14:nvContentPartPr>
            <p14:xfrm>
              <a:off x="4256668" y="1606280"/>
              <a:ext cx="74160" cy="119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255588" y="1604120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0" name="Ink 159"/>
              <p14:cNvContentPartPr/>
              <p14:nvPr/>
            </p14:nvContentPartPr>
            <p14:xfrm>
              <a:off x="4172788" y="676040"/>
              <a:ext cx="79560" cy="262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71708" y="675680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k 160"/>
              <p14:cNvContentPartPr/>
              <p14:nvPr/>
            </p14:nvContentPartPr>
            <p14:xfrm>
              <a:off x="4194028" y="651560"/>
              <a:ext cx="19440" cy="849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192948" y="650120"/>
                <a:ext cx="21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2" name="Ink 161"/>
              <p14:cNvContentPartPr/>
              <p14:nvPr/>
            </p14:nvContentPartPr>
            <p14:xfrm>
              <a:off x="4268908" y="647600"/>
              <a:ext cx="81000" cy="89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67828" y="645440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3" name="Ink 162"/>
              <p14:cNvContentPartPr/>
              <p14:nvPr/>
            </p14:nvContentPartPr>
            <p14:xfrm>
              <a:off x="3170908" y="692240"/>
              <a:ext cx="67680" cy="10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70188" y="691160"/>
                <a:ext cx="68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4" name="Ink 163"/>
              <p14:cNvContentPartPr/>
              <p14:nvPr/>
            </p14:nvContentPartPr>
            <p14:xfrm>
              <a:off x="3187108" y="658400"/>
              <a:ext cx="9720" cy="78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186028" y="657680"/>
                <a:ext cx="1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5" name="Ink 164"/>
              <p14:cNvContentPartPr/>
              <p14:nvPr/>
            </p14:nvContentPartPr>
            <p14:xfrm>
              <a:off x="3265948" y="638600"/>
              <a:ext cx="28800" cy="1069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264868" y="637880"/>
                <a:ext cx="30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6" name="Ink 165"/>
              <p14:cNvContentPartPr/>
              <p14:nvPr/>
            </p14:nvContentPartPr>
            <p14:xfrm>
              <a:off x="3139948" y="1646960"/>
              <a:ext cx="63000" cy="345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39228" y="1646240"/>
                <a:ext cx="64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7" name="Ink 166"/>
              <p14:cNvContentPartPr/>
              <p14:nvPr/>
            </p14:nvContentPartPr>
            <p14:xfrm>
              <a:off x="3172708" y="1606280"/>
              <a:ext cx="4320" cy="84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171628" y="1605200"/>
                <a:ext cx="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8" name="Ink 167"/>
              <p14:cNvContentPartPr/>
              <p14:nvPr/>
            </p14:nvContentPartPr>
            <p14:xfrm>
              <a:off x="3246508" y="1591160"/>
              <a:ext cx="14400" cy="125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45428" y="1589720"/>
                <a:ext cx="15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9" name="Ink 168"/>
              <p14:cNvContentPartPr/>
              <p14:nvPr/>
            </p14:nvContentPartPr>
            <p14:xfrm>
              <a:off x="3182428" y="2057360"/>
              <a:ext cx="56880" cy="27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81348" y="2056640"/>
                <a:ext cx="58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0" name="Ink 169"/>
              <p14:cNvContentPartPr/>
              <p14:nvPr/>
            </p14:nvContentPartPr>
            <p14:xfrm>
              <a:off x="3193948" y="2035040"/>
              <a:ext cx="10440" cy="763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192868" y="2033960"/>
                <a:ext cx="11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1" name="Ink 170"/>
              <p14:cNvContentPartPr/>
              <p14:nvPr/>
            </p14:nvContentPartPr>
            <p14:xfrm>
              <a:off x="3271708" y="2000480"/>
              <a:ext cx="21600" cy="1162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70628" y="1999040"/>
                <a:ext cx="23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2" name="Ink 171"/>
              <p14:cNvContentPartPr/>
              <p14:nvPr/>
            </p14:nvContentPartPr>
            <p14:xfrm>
              <a:off x="1308268" y="2072480"/>
              <a:ext cx="77040" cy="180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07548" y="2072120"/>
                <a:ext cx="78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3" name="Ink 172"/>
              <p14:cNvContentPartPr/>
              <p14:nvPr/>
            </p14:nvContentPartPr>
            <p14:xfrm>
              <a:off x="1419508" y="2004440"/>
              <a:ext cx="20880" cy="1540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18428" y="2002280"/>
                <a:ext cx="2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4" name="Ink 173"/>
              <p14:cNvContentPartPr/>
              <p14:nvPr/>
            </p14:nvContentPartPr>
            <p14:xfrm>
              <a:off x="1294228" y="1689440"/>
              <a:ext cx="47160" cy="136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93148" y="1688720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5" name="Ink 174"/>
              <p14:cNvContentPartPr/>
              <p14:nvPr/>
            </p14:nvContentPartPr>
            <p14:xfrm>
              <a:off x="1386388" y="1604840"/>
              <a:ext cx="17640" cy="1476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85668" y="1602680"/>
                <a:ext cx="19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6" name="Ink 175"/>
              <p14:cNvContentPartPr/>
              <p14:nvPr/>
            </p14:nvContentPartPr>
            <p14:xfrm>
              <a:off x="1286668" y="699440"/>
              <a:ext cx="77400" cy="61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285948" y="698720"/>
                <a:ext cx="784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7" name="Ink 176"/>
              <p14:cNvContentPartPr/>
              <p14:nvPr/>
            </p14:nvContentPartPr>
            <p14:xfrm>
              <a:off x="1385668" y="653720"/>
              <a:ext cx="80640" cy="1126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384948" y="651560"/>
                <a:ext cx="81720" cy="11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 rot="16200000">
            <a:off x="870580" y="1157961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9" name="Rounded Rectangle 78"/>
          <p:cNvSpPr/>
          <p:nvPr/>
        </p:nvSpPr>
        <p:spPr>
          <a:xfrm rot="16200000">
            <a:off x="1788876" y="1157961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5" name="Rounded Rectangle 84"/>
          <p:cNvSpPr/>
          <p:nvPr/>
        </p:nvSpPr>
        <p:spPr>
          <a:xfrm rot="16200000">
            <a:off x="2715499" y="1157961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1" name="Rounded Rectangle 90"/>
          <p:cNvSpPr/>
          <p:nvPr/>
        </p:nvSpPr>
        <p:spPr>
          <a:xfrm rot="16200000">
            <a:off x="3666806" y="1157961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49931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56651"/>
            <a:ext cx="4508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Given an element predict </a:t>
            </a:r>
            <a:r>
              <a:rPr lang="en-US" sz="1600" i="1" dirty="0"/>
              <a:t>nearby</a:t>
            </a:r>
            <a:r>
              <a:rPr lang="en-US" sz="1600" dirty="0"/>
              <a:t> elements (e.g. next, previous, adjacent,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require annotated data (“self-supervised”)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Usually considered as unsupervised, but often works much better than “plain” unsupervised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Particularly prominent in NLP, but now gaining popularity in many fields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445" y="2490661"/>
            <a:ext cx="409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focus: </a:t>
            </a:r>
            <a:r>
              <a:rPr lang="en-US" dirty="0"/>
              <a:t>sequence modeling, sequence prediction</a:t>
            </a:r>
          </a:p>
        </p:txBody>
      </p:sp>
    </p:spTree>
    <p:extLst>
      <p:ext uri="{BB962C8B-B14F-4D97-AF65-F5344CB8AC3E}">
        <p14:creationId xmlns:p14="http://schemas.microsoft.com/office/powerpoint/2010/main" val="2898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272504" y="880529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1424" y="878729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/>
          <p:cNvGrpSpPr/>
          <p:nvPr/>
        </p:nvGrpSpPr>
        <p:grpSpPr>
          <a:xfrm>
            <a:off x="2006583" y="238191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013653" y="1886714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3294542" y="880529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3462" y="879089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1998415" y="1042950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/>
              <p14:cNvContentPartPr/>
              <p14:nvPr/>
            </p14:nvContentPartPr>
            <p14:xfrm>
              <a:off x="3584345" y="340872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83265" y="340692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121231" y="2905135"/>
            <a:ext cx="2304138" cy="359421"/>
            <a:chOff x="1062963" y="2288480"/>
            <a:chExt cx="2693520" cy="4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/>
                <p14:cNvContentPartPr/>
                <p14:nvPr/>
              </p14:nvContentPartPr>
              <p14:xfrm>
                <a:off x="1062963" y="2349720"/>
                <a:ext cx="100080" cy="2433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1701" y="2346773"/>
                  <a:ext cx="101762" cy="249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/>
                <p14:cNvContentPartPr/>
                <p14:nvPr/>
              </p14:nvContentPartPr>
              <p14:xfrm>
                <a:off x="1237923" y="2519640"/>
                <a:ext cx="70560" cy="189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36233" y="2516693"/>
                  <a:ext cx="72673" cy="194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/>
                <p14:cNvContentPartPr/>
                <p14:nvPr/>
              </p14:nvContentPartPr>
              <p14:xfrm>
                <a:off x="1215603" y="2590200"/>
                <a:ext cx="113040" cy="273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4338" y="2589785"/>
                  <a:ext cx="114727" cy="29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/>
                <p14:cNvContentPartPr/>
                <p14:nvPr/>
              </p14:nvContentPartPr>
              <p14:xfrm>
                <a:off x="1449963" y="2470320"/>
                <a:ext cx="87480" cy="115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8701" y="2467333"/>
                  <a:ext cx="89162" cy="17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/>
                <p14:cNvContentPartPr/>
                <p14:nvPr/>
              </p14:nvContentPartPr>
              <p14:xfrm>
                <a:off x="1465083" y="2509200"/>
                <a:ext cx="97560" cy="136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63821" y="2508785"/>
                  <a:ext cx="99242" cy="165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/>
                <p14:cNvContentPartPr/>
                <p14:nvPr/>
              </p14:nvContentPartPr>
              <p14:xfrm>
                <a:off x="2156643" y="2454120"/>
                <a:ext cx="3600" cy="97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6243" y="2453697"/>
                  <a:ext cx="4400" cy="10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/>
                <p14:cNvContentPartPr/>
                <p14:nvPr/>
              </p14:nvContentPartPr>
              <p14:xfrm>
                <a:off x="2108763" y="2352600"/>
                <a:ext cx="89640" cy="3024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7500" y="2350497"/>
                  <a:ext cx="91744" cy="307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/>
                <p14:cNvContentPartPr/>
                <p14:nvPr/>
              </p14:nvContentPartPr>
              <p14:xfrm>
                <a:off x="2117763" y="2418480"/>
                <a:ext cx="140400" cy="1105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16502" y="2415538"/>
                  <a:ext cx="143343" cy="116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/>
                <p14:cNvContentPartPr/>
                <p14:nvPr/>
              </p14:nvContentPartPr>
              <p14:xfrm>
                <a:off x="2331963" y="2340720"/>
                <a:ext cx="61200" cy="2102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0697" y="2338197"/>
                  <a:ext cx="63732" cy="2157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/>
                <p14:cNvContentPartPr/>
                <p14:nvPr/>
              </p14:nvContentPartPr>
              <p14:xfrm>
                <a:off x="2426643" y="2354400"/>
                <a:ext cx="66240" cy="17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24966" y="2351880"/>
                  <a:ext cx="69175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/>
                <p14:cNvContentPartPr/>
                <p14:nvPr/>
              </p14:nvContentPartPr>
              <p14:xfrm>
                <a:off x="2559843" y="2499120"/>
                <a:ext cx="35280" cy="155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58163" y="2496598"/>
                  <a:ext cx="37800" cy="160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/>
                <p14:cNvContentPartPr/>
                <p14:nvPr/>
              </p14:nvContentPartPr>
              <p14:xfrm>
                <a:off x="2508003" y="2567880"/>
                <a:ext cx="95760" cy="136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06743" y="2567051"/>
                  <a:ext cx="97440" cy="17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/>
                <p14:cNvContentPartPr/>
                <p14:nvPr/>
              </p14:nvContentPartPr>
              <p14:xfrm>
                <a:off x="2656683" y="2561040"/>
                <a:ext cx="67320" cy="122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55421" y="2560224"/>
                  <a:ext cx="69003" cy="159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/>
                <p14:cNvContentPartPr/>
                <p14:nvPr/>
              </p14:nvContentPartPr>
              <p14:xfrm>
                <a:off x="2759643" y="2542320"/>
                <a:ext cx="15840" cy="86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59226" y="2539791"/>
                  <a:ext cx="17507" cy="901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/>
                <p14:cNvContentPartPr/>
                <p14:nvPr/>
              </p14:nvContentPartPr>
              <p14:xfrm>
                <a:off x="2820483" y="2328840"/>
                <a:ext cx="75960" cy="3204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20061" y="2326314"/>
                  <a:ext cx="78070" cy="323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/>
                <p14:cNvContentPartPr/>
                <p14:nvPr/>
              </p14:nvContentPartPr>
              <p14:xfrm>
                <a:off x="3016683" y="2466720"/>
                <a:ext cx="97200" cy="82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15421" y="2465064"/>
                  <a:ext cx="99725" cy="12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/>
                <p14:cNvContentPartPr/>
                <p14:nvPr/>
              </p14:nvContentPartPr>
              <p14:xfrm>
                <a:off x="3056283" y="2412720"/>
                <a:ext cx="19800" cy="1051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55440" y="2410609"/>
                  <a:ext cx="21906" cy="108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/>
                <p14:cNvContentPartPr/>
                <p14:nvPr/>
              </p14:nvContentPartPr>
              <p14:xfrm>
                <a:off x="3409083" y="2526840"/>
                <a:ext cx="48600" cy="705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07826" y="2525160"/>
                  <a:ext cx="49857" cy="7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/>
                <p14:cNvContentPartPr/>
                <p14:nvPr/>
              </p14:nvContentPartPr>
              <p14:xfrm>
                <a:off x="3360123" y="2518920"/>
                <a:ext cx="110160" cy="846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59703" y="2516816"/>
                  <a:ext cx="111421" cy="87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/>
                <p14:cNvContentPartPr/>
                <p14:nvPr/>
              </p14:nvContentPartPr>
              <p14:xfrm>
                <a:off x="3594483" y="2403720"/>
                <a:ext cx="84240" cy="1382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93219" y="2401613"/>
                  <a:ext cx="85925" cy="143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/>
                <p14:cNvContentPartPr/>
                <p14:nvPr/>
              </p14:nvContentPartPr>
              <p14:xfrm>
                <a:off x="3559923" y="2429280"/>
                <a:ext cx="121680" cy="1263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58660" y="2427174"/>
                  <a:ext cx="123785" cy="130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/>
                <p14:cNvContentPartPr/>
                <p14:nvPr/>
              </p14:nvContentPartPr>
              <p14:xfrm>
                <a:off x="3701043" y="2513880"/>
                <a:ext cx="37080" cy="1742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699376" y="2510934"/>
                  <a:ext cx="39580" cy="18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/>
                <p14:cNvContentPartPr/>
                <p14:nvPr/>
              </p14:nvContentPartPr>
              <p14:xfrm>
                <a:off x="3673683" y="2614320"/>
                <a:ext cx="82800" cy="2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72416" y="2611851"/>
                  <a:ext cx="84490" cy="8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Ink 51"/>
                <p14:cNvContentPartPr/>
                <p14:nvPr/>
              </p14:nvContentPartPr>
              <p14:xfrm>
                <a:off x="1765495" y="2332760"/>
                <a:ext cx="216000" cy="2235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64232" y="2329813"/>
                  <a:ext cx="218947" cy="229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/>
                <p14:cNvContentPartPr/>
                <p14:nvPr/>
              </p14:nvContentPartPr>
              <p14:xfrm>
                <a:off x="3188935" y="2288480"/>
                <a:ext cx="212400" cy="225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87671" y="2286798"/>
                  <a:ext cx="214929" cy="2304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2913309" y="2830952"/>
            <a:ext cx="1559805" cy="360926"/>
            <a:chOff x="1107465" y="2858130"/>
            <a:chExt cx="18234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/>
                <p14:cNvContentPartPr/>
                <p14:nvPr/>
              </p14:nvContentPartPr>
              <p14:xfrm>
                <a:off x="1107465" y="2984850"/>
                <a:ext cx="109800" cy="271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6198" y="2982325"/>
                  <a:ext cx="112334" cy="276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/>
                <p14:cNvContentPartPr/>
                <p14:nvPr/>
              </p14:nvContentPartPr>
              <p14:xfrm>
                <a:off x="1272345" y="3132090"/>
                <a:ext cx="53280" cy="1479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70667" y="3129148"/>
                  <a:ext cx="55378" cy="153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/>
                <p14:cNvContentPartPr/>
                <p14:nvPr/>
              </p14:nvContentPartPr>
              <p14:xfrm>
                <a:off x="1259745" y="3180330"/>
                <a:ext cx="96480" cy="34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58487" y="3179909"/>
                  <a:ext cx="98158" cy="37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/>
                <p14:cNvContentPartPr/>
                <p14:nvPr/>
              </p14:nvContentPartPr>
              <p14:xfrm>
                <a:off x="1433625" y="3018690"/>
                <a:ext cx="140400" cy="93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32782" y="3016137"/>
                  <a:ext cx="142508" cy="12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/>
                <p14:cNvContentPartPr/>
                <p14:nvPr/>
              </p14:nvContentPartPr>
              <p14:xfrm>
                <a:off x="1454865" y="3063330"/>
                <a:ext cx="112320" cy="28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3603" y="3060450"/>
                  <a:ext cx="114003" cy="8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/>
                <p14:cNvContentPartPr/>
                <p14:nvPr/>
              </p14:nvContentPartPr>
              <p14:xfrm>
                <a:off x="1977585" y="3060450"/>
                <a:ext cx="108360" cy="1868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977163" y="3057919"/>
                  <a:ext cx="110468" cy="192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/>
                <p14:cNvContentPartPr/>
                <p14:nvPr/>
              </p14:nvContentPartPr>
              <p14:xfrm>
                <a:off x="2311305" y="2873610"/>
                <a:ext cx="96120" cy="3366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10040" y="2871082"/>
                  <a:ext cx="98649" cy="342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/>
                <p14:cNvContentPartPr/>
                <p14:nvPr/>
              </p14:nvContentPartPr>
              <p14:xfrm>
                <a:off x="2274585" y="2962530"/>
                <a:ext cx="185040" cy="1101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73320" y="2959576"/>
                  <a:ext cx="187569" cy="116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/>
                <p14:cNvContentPartPr/>
                <p14:nvPr/>
              </p14:nvContentPartPr>
              <p14:xfrm>
                <a:off x="2511465" y="2874690"/>
                <a:ext cx="102960" cy="254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510199" y="2872166"/>
                  <a:ext cx="105492" cy="25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/>
                <p14:cNvContentPartPr/>
                <p14:nvPr/>
              </p14:nvContentPartPr>
              <p14:xfrm>
                <a:off x="2636385" y="2882250"/>
                <a:ext cx="62640" cy="1904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35115" y="2879728"/>
                  <a:ext cx="65179" cy="194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/>
                <p14:cNvContentPartPr/>
                <p14:nvPr/>
              </p14:nvContentPartPr>
              <p14:xfrm>
                <a:off x="2748345" y="3017970"/>
                <a:ext cx="61560" cy="1609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747089" y="3015442"/>
                  <a:ext cx="63235" cy="166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/>
                <p14:cNvContentPartPr/>
                <p14:nvPr/>
              </p14:nvContentPartPr>
              <p14:xfrm>
                <a:off x="2728545" y="3084210"/>
                <a:ext cx="82080" cy="165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727282" y="3083785"/>
                  <a:ext cx="83764" cy="199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/>
                <p14:cNvContentPartPr/>
                <p14:nvPr/>
              </p14:nvContentPartPr>
              <p14:xfrm>
                <a:off x="2861025" y="2858130"/>
                <a:ext cx="69840" cy="2894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61025" y="2856023"/>
                  <a:ext cx="71533" cy="291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/>
                <p14:cNvContentPartPr/>
                <p14:nvPr/>
              </p14:nvContentPartPr>
              <p14:xfrm>
                <a:off x="1756495" y="2865560"/>
                <a:ext cx="189720" cy="239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56074" y="2864297"/>
                  <a:ext cx="190982" cy="243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686966" y="2025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47673" y="14503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924940" y="238352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ounded Rectangle 5"/>
          <p:cNvSpPr/>
          <p:nvPr/>
        </p:nvSpPr>
        <p:spPr>
          <a:xfrm rot="16200000">
            <a:off x="924939" y="70324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rot="16200000">
            <a:off x="615059" y="220612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6" idx="1"/>
          </p:cNvCxnSpPr>
          <p:nvPr/>
        </p:nvCxnSpPr>
        <p:spPr>
          <a:xfrm rot="16200000" flipV="1">
            <a:off x="573910" y="136598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 rot="16200000">
            <a:off x="1843236" y="238352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Rounded Rectangle 79"/>
          <p:cNvSpPr/>
          <p:nvPr/>
        </p:nvSpPr>
        <p:spPr>
          <a:xfrm rot="16200000">
            <a:off x="1843235" y="70324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 rot="16200000">
            <a:off x="1533355" y="220612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rot="16200000" flipV="1">
            <a:off x="1492206" y="136598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16200000">
            <a:off x="2769859" y="238352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6" name="Rounded Rectangle 85"/>
          <p:cNvSpPr/>
          <p:nvPr/>
        </p:nvSpPr>
        <p:spPr>
          <a:xfrm rot="16200000">
            <a:off x="2769858" y="70324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 rot="16200000">
            <a:off x="2459978" y="220612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3"/>
            <a:endCxn id="86" idx="1"/>
          </p:cNvCxnSpPr>
          <p:nvPr/>
        </p:nvCxnSpPr>
        <p:spPr>
          <a:xfrm rot="16200000" flipV="1">
            <a:off x="2418829" y="136598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 rot="16200000">
            <a:off x="3721166" y="238352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2" name="Rounded Rectangle 91"/>
          <p:cNvSpPr/>
          <p:nvPr/>
        </p:nvSpPr>
        <p:spPr>
          <a:xfrm rot="16200000">
            <a:off x="3721165" y="70324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3" name="Straight Arrow Connector 92"/>
          <p:cNvCxnSpPr>
            <a:stCxn id="90" idx="3"/>
            <a:endCxn id="91" idx="1"/>
          </p:cNvCxnSpPr>
          <p:nvPr/>
        </p:nvCxnSpPr>
        <p:spPr>
          <a:xfrm rot="16200000">
            <a:off x="3411285" y="220612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3"/>
            <a:endCxn id="92" idx="1"/>
          </p:cNvCxnSpPr>
          <p:nvPr/>
        </p:nvCxnSpPr>
        <p:spPr>
          <a:xfrm rot="16200000" flipV="1">
            <a:off x="3370136" y="136598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2"/>
            <a:endCxn id="79" idx="0"/>
          </p:cNvCxnSpPr>
          <p:nvPr/>
        </p:nvCxnSpPr>
        <p:spPr>
          <a:xfrm>
            <a:off x="1160443" y="180662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093563" y="180662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91" idx="0"/>
          </p:cNvCxnSpPr>
          <p:nvPr/>
        </p:nvCxnSpPr>
        <p:spPr>
          <a:xfrm>
            <a:off x="3006983" y="1806625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956669" y="180662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28247" y="180662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53562" y="14503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975102" y="14503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945278" y="14503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916381" y="14503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945278" y="236439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9" name="Ink 10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10" name="Ink 10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1" name="Ink 1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12" name="Ink 1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2952348" y="1869194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4" name="Ink 1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15" name="Ink 1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6" name="Ink 1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2937110" y="1025430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8" name="Ink 117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9" name="Ink 118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0" name="Ink 119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/>
          <p:cNvGrpSpPr/>
          <p:nvPr/>
        </p:nvGrpSpPr>
        <p:grpSpPr>
          <a:xfrm>
            <a:off x="3916381" y="2359836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2" name="Ink 121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3" name="Ink 122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4" name="Ink 123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5" name="Ink 124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/>
          <p:cNvGrpSpPr/>
          <p:nvPr/>
        </p:nvGrpSpPr>
        <p:grpSpPr>
          <a:xfrm>
            <a:off x="3923451" y="1864638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7" name="Ink 126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8" name="Ink 127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9" name="Ink 128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3908213" y="1020874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1" name="Ink 130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2" name="Ink 131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3" name="Ink 132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1077250" y="237519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k 134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6" name="Ink 135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7" name="Ink 136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8" name="Ink 137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/>
          <p:cNvGrpSpPr/>
          <p:nvPr/>
        </p:nvGrpSpPr>
        <p:grpSpPr>
          <a:xfrm>
            <a:off x="1084320" y="1879994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0" name="Ink 139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41" name="Ink 140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2" name="Ink 141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1069082" y="1036230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44" name="Ink 143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5" name="Ink 144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46" name="Ink 145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/>
          <p:cNvSpPr txBox="1"/>
          <p:nvPr/>
        </p:nvSpPr>
        <p:spPr>
          <a:xfrm>
            <a:off x="1611055" y="2025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40606" y="2025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57874" y="202580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89138" y="11667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350728" y="11667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269855" y="11667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235146" y="116679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4" name="Ink 153"/>
              <p14:cNvContentPartPr/>
              <p14:nvPr/>
            </p14:nvContentPartPr>
            <p14:xfrm>
              <a:off x="4200507" y="2497328"/>
              <a:ext cx="79200" cy="25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99427" y="2496968"/>
                <a:ext cx="81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5" name="Ink 154"/>
              <p14:cNvContentPartPr/>
              <p14:nvPr/>
            </p14:nvContentPartPr>
            <p14:xfrm>
              <a:off x="4238667" y="2463848"/>
              <a:ext cx="22320" cy="878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237587" y="2461688"/>
                <a:ext cx="24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6" name="Ink 155"/>
              <p14:cNvContentPartPr/>
              <p14:nvPr/>
            </p14:nvContentPartPr>
            <p14:xfrm>
              <a:off x="4319667" y="2470688"/>
              <a:ext cx="68760" cy="1285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318227" y="2468528"/>
                <a:ext cx="70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7" name="Ink 156"/>
              <p14:cNvContentPartPr/>
              <p14:nvPr/>
            </p14:nvContentPartPr>
            <p14:xfrm>
              <a:off x="4185387" y="2125088"/>
              <a:ext cx="84960" cy="140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84667" y="2124368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8" name="Ink 157"/>
              <p14:cNvContentPartPr/>
              <p14:nvPr/>
            </p14:nvContentPartPr>
            <p14:xfrm>
              <a:off x="4218507" y="2084768"/>
              <a:ext cx="14400" cy="867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17427" y="2082968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9" name="Ink 158"/>
              <p14:cNvContentPartPr/>
              <p14:nvPr/>
            </p14:nvContentPartPr>
            <p14:xfrm>
              <a:off x="4311027" y="2064248"/>
              <a:ext cx="74160" cy="119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09947" y="2062088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0" name="Ink 159"/>
              <p14:cNvContentPartPr/>
              <p14:nvPr/>
            </p14:nvContentPartPr>
            <p14:xfrm>
              <a:off x="4227147" y="1134008"/>
              <a:ext cx="79560" cy="262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226067" y="1133648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1" name="Ink 160"/>
              <p14:cNvContentPartPr/>
              <p14:nvPr/>
            </p14:nvContentPartPr>
            <p14:xfrm>
              <a:off x="4248387" y="1109528"/>
              <a:ext cx="19440" cy="8496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247307" y="1108088"/>
                <a:ext cx="21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2" name="Ink 161"/>
              <p14:cNvContentPartPr/>
              <p14:nvPr/>
            </p14:nvContentPartPr>
            <p14:xfrm>
              <a:off x="4323267" y="1105568"/>
              <a:ext cx="81000" cy="89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322187" y="1103408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3" name="Ink 162"/>
              <p14:cNvContentPartPr/>
              <p14:nvPr/>
            </p14:nvContentPartPr>
            <p14:xfrm>
              <a:off x="3225267" y="1150208"/>
              <a:ext cx="67680" cy="10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24547" y="1149128"/>
                <a:ext cx="68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4" name="Ink 163"/>
              <p14:cNvContentPartPr/>
              <p14:nvPr/>
            </p14:nvContentPartPr>
            <p14:xfrm>
              <a:off x="3241467" y="1116368"/>
              <a:ext cx="9720" cy="78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40387" y="1115648"/>
                <a:ext cx="1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5" name="Ink 164"/>
              <p14:cNvContentPartPr/>
              <p14:nvPr/>
            </p14:nvContentPartPr>
            <p14:xfrm>
              <a:off x="3320307" y="1096568"/>
              <a:ext cx="28800" cy="1069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319227" y="1095848"/>
                <a:ext cx="30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6" name="Ink 165"/>
              <p14:cNvContentPartPr/>
              <p14:nvPr/>
            </p14:nvContentPartPr>
            <p14:xfrm>
              <a:off x="3194307" y="2104928"/>
              <a:ext cx="63000" cy="345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93587" y="2104208"/>
                <a:ext cx="64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7" name="Ink 166"/>
              <p14:cNvContentPartPr/>
              <p14:nvPr/>
            </p14:nvContentPartPr>
            <p14:xfrm>
              <a:off x="3227067" y="2064248"/>
              <a:ext cx="4320" cy="84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25987" y="2063168"/>
                <a:ext cx="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8" name="Ink 167"/>
              <p14:cNvContentPartPr/>
              <p14:nvPr/>
            </p14:nvContentPartPr>
            <p14:xfrm>
              <a:off x="3300867" y="2049128"/>
              <a:ext cx="14400" cy="125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99787" y="2047688"/>
                <a:ext cx="15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9" name="Ink 168"/>
              <p14:cNvContentPartPr/>
              <p14:nvPr/>
            </p14:nvContentPartPr>
            <p14:xfrm>
              <a:off x="3236787" y="2515328"/>
              <a:ext cx="56880" cy="27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35707" y="2514608"/>
                <a:ext cx="58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0" name="Ink 169"/>
              <p14:cNvContentPartPr/>
              <p14:nvPr/>
            </p14:nvContentPartPr>
            <p14:xfrm>
              <a:off x="3248307" y="2493008"/>
              <a:ext cx="10440" cy="763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47227" y="2491928"/>
                <a:ext cx="11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1" name="Ink 170"/>
              <p14:cNvContentPartPr/>
              <p14:nvPr/>
            </p14:nvContentPartPr>
            <p14:xfrm>
              <a:off x="3326067" y="2458448"/>
              <a:ext cx="21600" cy="1162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24987" y="2457008"/>
                <a:ext cx="23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2" name="Ink 171"/>
              <p14:cNvContentPartPr/>
              <p14:nvPr/>
            </p14:nvContentPartPr>
            <p14:xfrm>
              <a:off x="1362627" y="2530448"/>
              <a:ext cx="77040" cy="180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61907" y="2530088"/>
                <a:ext cx="78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3" name="Ink 172"/>
              <p14:cNvContentPartPr/>
              <p14:nvPr/>
            </p14:nvContentPartPr>
            <p14:xfrm>
              <a:off x="1473867" y="2462408"/>
              <a:ext cx="20880" cy="1540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72787" y="2460248"/>
                <a:ext cx="2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4" name="Ink 173"/>
              <p14:cNvContentPartPr/>
              <p14:nvPr/>
            </p14:nvContentPartPr>
            <p14:xfrm>
              <a:off x="1348587" y="2147408"/>
              <a:ext cx="47160" cy="136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347507" y="2146688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5" name="Ink 174"/>
              <p14:cNvContentPartPr/>
              <p14:nvPr/>
            </p14:nvContentPartPr>
            <p14:xfrm>
              <a:off x="1440747" y="2062808"/>
              <a:ext cx="17640" cy="1476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440027" y="2060648"/>
                <a:ext cx="19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6" name="Ink 175"/>
              <p14:cNvContentPartPr/>
              <p14:nvPr/>
            </p14:nvContentPartPr>
            <p14:xfrm>
              <a:off x="1341027" y="1157408"/>
              <a:ext cx="77400" cy="61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340307" y="1156688"/>
                <a:ext cx="784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7" name="Ink 176"/>
              <p14:cNvContentPartPr/>
              <p14:nvPr/>
            </p14:nvContentPartPr>
            <p14:xfrm>
              <a:off x="1440027" y="1111688"/>
              <a:ext cx="80640" cy="1126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439307" y="1109528"/>
                <a:ext cx="81720" cy="11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 rot="16200000">
            <a:off x="924939" y="161592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9" name="Rounded Rectangle 78"/>
          <p:cNvSpPr/>
          <p:nvPr/>
        </p:nvSpPr>
        <p:spPr>
          <a:xfrm rot="16200000">
            <a:off x="1843235" y="161592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5" name="Rounded Rectangle 84"/>
          <p:cNvSpPr/>
          <p:nvPr/>
        </p:nvSpPr>
        <p:spPr>
          <a:xfrm rot="16200000">
            <a:off x="2769858" y="161592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1" name="Rounded Rectangle 90"/>
          <p:cNvSpPr/>
          <p:nvPr/>
        </p:nvSpPr>
        <p:spPr>
          <a:xfrm rot="16200000">
            <a:off x="3721165" y="161592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971363" y="610528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1893368" y="610889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2816282" y="610528"/>
            <a:ext cx="7123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3767589" y="610528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847522" y="364209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1769643" y="357867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2692737" y="374091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3647573" y="357867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83" name="Ink 82"/>
              <p14:cNvContentPartPr/>
              <p14:nvPr/>
            </p14:nvContentPartPr>
            <p14:xfrm>
              <a:off x="3208160" y="2393240"/>
              <a:ext cx="38520" cy="1515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207440" y="2391440"/>
                <a:ext cx="39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89" name="Ink 88"/>
              <p14:cNvContentPartPr/>
              <p14:nvPr/>
            </p14:nvContentPartPr>
            <p14:xfrm>
              <a:off x="1109360" y="470120"/>
              <a:ext cx="104760" cy="186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07920" y="467960"/>
                <a:ext cx="106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5" name="Ink 94"/>
              <p14:cNvContentPartPr/>
              <p14:nvPr/>
            </p14:nvContentPartPr>
            <p14:xfrm>
              <a:off x="1137080" y="568040"/>
              <a:ext cx="75240" cy="43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36000" y="567320"/>
                <a:ext cx="76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7" name="Ink 96"/>
              <p14:cNvContentPartPr/>
              <p14:nvPr/>
            </p14:nvContentPartPr>
            <p14:xfrm>
              <a:off x="1137080" y="464360"/>
              <a:ext cx="121680" cy="320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36000" y="462200"/>
                <a:ext cx="123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8" name="Ink 97"/>
              <p14:cNvContentPartPr/>
              <p14:nvPr/>
            </p14:nvContentPartPr>
            <p14:xfrm>
              <a:off x="1262360" y="575960"/>
              <a:ext cx="35640" cy="162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261280" y="573800"/>
                <a:ext cx="36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/>
              <p14:cNvContentPartPr/>
              <p14:nvPr/>
            </p14:nvContentPartPr>
            <p14:xfrm>
              <a:off x="1236440" y="666320"/>
              <a:ext cx="69120" cy="9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235360" y="663800"/>
                <a:ext cx="70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89" name="Ink 188"/>
              <p14:cNvContentPartPr/>
              <p14:nvPr/>
            </p14:nvContentPartPr>
            <p14:xfrm>
              <a:off x="1321040" y="677480"/>
              <a:ext cx="48600" cy="43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319960" y="675320"/>
                <a:ext cx="500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0" name="Ink 189"/>
              <p14:cNvContentPartPr/>
              <p14:nvPr/>
            </p14:nvContentPartPr>
            <p14:xfrm>
              <a:off x="1413560" y="646880"/>
              <a:ext cx="15480" cy="1105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412840" y="645080"/>
                <a:ext cx="17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1" name="Ink 190"/>
              <p14:cNvContentPartPr/>
              <p14:nvPr/>
            </p14:nvContentPartPr>
            <p14:xfrm>
              <a:off x="4037960" y="2344280"/>
              <a:ext cx="360" cy="3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37240" y="234284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2" name="Ink 191"/>
              <p14:cNvContentPartPr/>
              <p14:nvPr/>
            </p14:nvContentPartPr>
            <p14:xfrm>
              <a:off x="2075960" y="509000"/>
              <a:ext cx="91800" cy="1566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074520" y="506840"/>
                <a:ext cx="94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3" name="Ink 192"/>
              <p14:cNvContentPartPr/>
              <p14:nvPr/>
            </p14:nvContentPartPr>
            <p14:xfrm>
              <a:off x="2108360" y="488120"/>
              <a:ext cx="107280" cy="1130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107640" y="485960"/>
                <a:ext cx="108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94" name="Ink 193"/>
              <p14:cNvContentPartPr/>
              <p14:nvPr/>
            </p14:nvContentPartPr>
            <p14:xfrm>
              <a:off x="2232200" y="606920"/>
              <a:ext cx="36000" cy="1249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231120" y="604760"/>
                <a:ext cx="37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95" name="Ink 194"/>
              <p14:cNvContentPartPr/>
              <p14:nvPr/>
            </p14:nvContentPartPr>
            <p14:xfrm>
              <a:off x="2205200" y="669200"/>
              <a:ext cx="86040" cy="54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204120" y="667760"/>
                <a:ext cx="874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96" name="Ink 195"/>
              <p14:cNvContentPartPr/>
              <p14:nvPr/>
            </p14:nvContentPartPr>
            <p14:xfrm>
              <a:off x="3011960" y="530240"/>
              <a:ext cx="83880" cy="1540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010880" y="527720"/>
                <a:ext cx="86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97" name="Ink 196"/>
              <p14:cNvContentPartPr/>
              <p14:nvPr/>
            </p14:nvContentPartPr>
            <p14:xfrm>
              <a:off x="3034640" y="602600"/>
              <a:ext cx="60480" cy="30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033560" y="602240"/>
                <a:ext cx="62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98" name="Ink 197"/>
              <p14:cNvContentPartPr/>
              <p14:nvPr/>
            </p14:nvContentPartPr>
            <p14:xfrm>
              <a:off x="3045440" y="527000"/>
              <a:ext cx="101880" cy="259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044360" y="524840"/>
                <a:ext cx="102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99" name="Ink 198"/>
              <p14:cNvContentPartPr/>
              <p14:nvPr/>
            </p14:nvContentPartPr>
            <p14:xfrm>
              <a:off x="3157400" y="624920"/>
              <a:ext cx="48600" cy="128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155960" y="622400"/>
                <a:ext cx="5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0" name="Ink 199"/>
              <p14:cNvContentPartPr/>
              <p14:nvPr/>
            </p14:nvContentPartPr>
            <p14:xfrm>
              <a:off x="3132200" y="686120"/>
              <a:ext cx="84240" cy="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131120" y="684680"/>
                <a:ext cx="856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01" name="Ink 200"/>
              <p14:cNvContentPartPr/>
              <p14:nvPr/>
            </p14:nvContentPartPr>
            <p14:xfrm>
              <a:off x="3245960" y="673880"/>
              <a:ext cx="73440" cy="90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245240" y="673160"/>
                <a:ext cx="74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2" name="Ink 201"/>
              <p14:cNvContentPartPr/>
              <p14:nvPr/>
            </p14:nvContentPartPr>
            <p14:xfrm>
              <a:off x="3284840" y="642920"/>
              <a:ext cx="15480" cy="56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283760" y="641480"/>
                <a:ext cx="16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03" name="Ink 202"/>
              <p14:cNvContentPartPr/>
              <p14:nvPr/>
            </p14:nvContentPartPr>
            <p14:xfrm>
              <a:off x="3348200" y="637880"/>
              <a:ext cx="9720" cy="1123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347120" y="636080"/>
                <a:ext cx="11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04" name="Ink 203"/>
              <p14:cNvContentPartPr/>
              <p14:nvPr/>
            </p14:nvContentPartPr>
            <p14:xfrm>
              <a:off x="3964160" y="482720"/>
              <a:ext cx="117360" cy="1710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963080" y="480560"/>
                <a:ext cx="1195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05" name="Ink 204"/>
              <p14:cNvContentPartPr/>
              <p14:nvPr/>
            </p14:nvContentPartPr>
            <p14:xfrm>
              <a:off x="3992960" y="569480"/>
              <a:ext cx="78840" cy="27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992240" y="569120"/>
                <a:ext cx="79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06" name="Ink 205"/>
              <p14:cNvContentPartPr/>
              <p14:nvPr/>
            </p14:nvContentPartPr>
            <p14:xfrm>
              <a:off x="3992240" y="473000"/>
              <a:ext cx="129240" cy="270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91160" y="470840"/>
                <a:ext cx="130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07" name="Ink 206"/>
              <p14:cNvContentPartPr/>
              <p14:nvPr/>
            </p14:nvContentPartPr>
            <p14:xfrm>
              <a:off x="4153160" y="577760"/>
              <a:ext cx="38160" cy="1306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152080" y="575600"/>
                <a:ext cx="396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08" name="Ink 207"/>
              <p14:cNvContentPartPr/>
              <p14:nvPr/>
            </p14:nvContentPartPr>
            <p14:xfrm>
              <a:off x="4129400" y="638600"/>
              <a:ext cx="99000" cy="1548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128320" y="638240"/>
                <a:ext cx="100080" cy="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09" name="Ink 208"/>
              <p14:cNvContentPartPr/>
              <p14:nvPr/>
            </p14:nvContentPartPr>
            <p14:xfrm>
              <a:off x="4239135" y="642560"/>
              <a:ext cx="79560" cy="2628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38055" y="642200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10" name="Ink 209"/>
              <p14:cNvContentPartPr/>
              <p14:nvPr/>
            </p14:nvContentPartPr>
            <p14:xfrm>
              <a:off x="4260375" y="618080"/>
              <a:ext cx="19440" cy="849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59295" y="616640"/>
                <a:ext cx="21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11" name="Ink 210"/>
              <p14:cNvContentPartPr/>
              <p14:nvPr/>
            </p14:nvContentPartPr>
            <p14:xfrm>
              <a:off x="4335255" y="614120"/>
              <a:ext cx="81000" cy="896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334175" y="611951"/>
                <a:ext cx="82440" cy="943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404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3736625" y="1395770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5545" y="139397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/>
          <p:cNvGrpSpPr/>
          <p:nvPr/>
        </p:nvGrpSpPr>
        <p:grpSpPr>
          <a:xfrm>
            <a:off x="711588" y="383090"/>
            <a:ext cx="2693520" cy="420160"/>
            <a:chOff x="1062963" y="2288480"/>
            <a:chExt cx="2693520" cy="42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/>
                <p14:cNvContentPartPr/>
                <p14:nvPr/>
              </p14:nvContentPartPr>
              <p14:xfrm>
                <a:off x="1062963" y="2349720"/>
                <a:ext cx="100080" cy="24336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1523" y="2347200"/>
                  <a:ext cx="1018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Ink 29"/>
                <p14:cNvContentPartPr/>
                <p14:nvPr/>
              </p14:nvContentPartPr>
              <p14:xfrm>
                <a:off x="1237923" y="2519640"/>
                <a:ext cx="70560" cy="1890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6483" y="2517480"/>
                  <a:ext cx="72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1" name="Ink 30"/>
                <p14:cNvContentPartPr/>
                <p14:nvPr/>
              </p14:nvContentPartPr>
              <p14:xfrm>
                <a:off x="1215603" y="2590200"/>
                <a:ext cx="113040" cy="273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14523" y="2589840"/>
                  <a:ext cx="11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Ink 31"/>
                <p14:cNvContentPartPr/>
                <p14:nvPr/>
              </p14:nvContentPartPr>
              <p14:xfrm>
                <a:off x="1449963" y="2470320"/>
                <a:ext cx="87480" cy="115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8883" y="2468160"/>
                  <a:ext cx="89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Ink 32"/>
                <p14:cNvContentPartPr/>
                <p14:nvPr/>
              </p14:nvContentPartPr>
              <p14:xfrm>
                <a:off x="1465083" y="2509200"/>
                <a:ext cx="97560" cy="136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64003" y="2508840"/>
                  <a:ext cx="986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/>
                <p14:cNvContentPartPr/>
                <p14:nvPr/>
              </p14:nvContentPartPr>
              <p14:xfrm>
                <a:off x="2156643" y="2454120"/>
                <a:ext cx="3600" cy="972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56283" y="2453400"/>
                  <a:ext cx="432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/>
                <p14:cNvContentPartPr/>
                <p14:nvPr/>
              </p14:nvContentPartPr>
              <p14:xfrm>
                <a:off x="2108763" y="2352600"/>
                <a:ext cx="89640" cy="30240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07683" y="2350800"/>
                  <a:ext cx="918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/>
                <p14:cNvContentPartPr/>
                <p14:nvPr/>
              </p14:nvContentPartPr>
              <p14:xfrm>
                <a:off x="2117763" y="2418480"/>
                <a:ext cx="140400" cy="11052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6683" y="2415960"/>
                  <a:ext cx="142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Ink 36"/>
                <p14:cNvContentPartPr/>
                <p14:nvPr/>
              </p14:nvContentPartPr>
              <p14:xfrm>
                <a:off x="2331963" y="2340720"/>
                <a:ext cx="61200" cy="21024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30883" y="2338560"/>
                  <a:ext cx="63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/>
                <p14:cNvContentPartPr/>
                <p14:nvPr/>
              </p14:nvContentPartPr>
              <p14:xfrm>
                <a:off x="2426643" y="2354400"/>
                <a:ext cx="66240" cy="1713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25563" y="2352240"/>
                  <a:ext cx="6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/>
                <p14:cNvContentPartPr/>
                <p14:nvPr/>
              </p14:nvContentPartPr>
              <p14:xfrm>
                <a:off x="2559843" y="2499120"/>
                <a:ext cx="35280" cy="15552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8403" y="2496960"/>
                  <a:ext cx="3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/>
                <p14:cNvContentPartPr/>
                <p14:nvPr/>
              </p14:nvContentPartPr>
              <p14:xfrm>
                <a:off x="2508003" y="2567880"/>
                <a:ext cx="95760" cy="1368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06923" y="2567160"/>
                  <a:ext cx="97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/>
                <p14:cNvContentPartPr/>
                <p14:nvPr/>
              </p14:nvContentPartPr>
              <p14:xfrm>
                <a:off x="2656683" y="2561040"/>
                <a:ext cx="67320" cy="122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55603" y="2560320"/>
                  <a:ext cx="687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2" name="Ink 41"/>
                <p14:cNvContentPartPr/>
                <p14:nvPr/>
              </p14:nvContentPartPr>
              <p14:xfrm>
                <a:off x="2759643" y="2542320"/>
                <a:ext cx="15840" cy="8640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9283" y="2540160"/>
                  <a:ext cx="1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3" name="Ink 42"/>
                <p14:cNvContentPartPr/>
                <p14:nvPr/>
              </p14:nvContentPartPr>
              <p14:xfrm>
                <a:off x="2820483" y="2328840"/>
                <a:ext cx="75960" cy="3204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20123" y="2326680"/>
                  <a:ext cx="774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/>
                <p14:cNvContentPartPr/>
                <p14:nvPr/>
              </p14:nvContentPartPr>
              <p14:xfrm>
                <a:off x="3016683" y="2466720"/>
                <a:ext cx="97200" cy="828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15603" y="2465280"/>
                  <a:ext cx="993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/>
                <p14:cNvContentPartPr/>
                <p14:nvPr/>
              </p14:nvContentPartPr>
              <p14:xfrm>
                <a:off x="3056283" y="2412720"/>
                <a:ext cx="19800" cy="1051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55563" y="2411280"/>
                  <a:ext cx="216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/>
                <p14:cNvContentPartPr/>
                <p14:nvPr/>
              </p14:nvContentPartPr>
              <p14:xfrm>
                <a:off x="3409083" y="2526840"/>
                <a:ext cx="48600" cy="705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08003" y="2525400"/>
                  <a:ext cx="50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/>
                <p14:cNvContentPartPr/>
                <p14:nvPr/>
              </p14:nvContentPartPr>
              <p14:xfrm>
                <a:off x="3360123" y="2518920"/>
                <a:ext cx="110160" cy="846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59763" y="2517120"/>
                  <a:ext cx="111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/>
                <p14:cNvContentPartPr/>
                <p14:nvPr/>
              </p14:nvContentPartPr>
              <p14:xfrm>
                <a:off x="3594483" y="2403720"/>
                <a:ext cx="84240" cy="1382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3403" y="2401920"/>
                  <a:ext cx="85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/>
                <p14:cNvContentPartPr/>
                <p14:nvPr/>
              </p14:nvContentPartPr>
              <p14:xfrm>
                <a:off x="3559923" y="2429280"/>
                <a:ext cx="121680" cy="1263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58843" y="2427480"/>
                  <a:ext cx="123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/>
                <p14:cNvContentPartPr/>
                <p14:nvPr/>
              </p14:nvContentPartPr>
              <p14:xfrm>
                <a:off x="3701043" y="2513880"/>
                <a:ext cx="37080" cy="1742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99603" y="2511360"/>
                  <a:ext cx="3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/>
                <p14:cNvContentPartPr/>
                <p14:nvPr/>
              </p14:nvContentPartPr>
              <p14:xfrm>
                <a:off x="3673683" y="2614320"/>
                <a:ext cx="82800" cy="28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72603" y="2612160"/>
                  <a:ext cx="8388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/>
                <p14:cNvContentPartPr/>
                <p14:nvPr/>
              </p14:nvContentPartPr>
              <p14:xfrm>
                <a:off x="1765495" y="2332760"/>
                <a:ext cx="216000" cy="22356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64055" y="2330240"/>
                  <a:ext cx="218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/>
                <p14:cNvContentPartPr/>
                <p14:nvPr/>
              </p14:nvContentPartPr>
              <p14:xfrm>
                <a:off x="3188935" y="2288480"/>
                <a:ext cx="212400" cy="22536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87855" y="2287040"/>
                  <a:ext cx="2145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711588" y="846180"/>
            <a:ext cx="1823400" cy="421920"/>
            <a:chOff x="1107465" y="2858130"/>
            <a:chExt cx="182340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/>
                <p14:cNvContentPartPr/>
                <p14:nvPr/>
              </p14:nvContentPartPr>
              <p14:xfrm>
                <a:off x="1107465" y="2984850"/>
                <a:ext cx="109800" cy="271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6745" y="2982690"/>
                  <a:ext cx="1116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/>
                <p14:cNvContentPartPr/>
                <p14:nvPr/>
              </p14:nvContentPartPr>
              <p14:xfrm>
                <a:off x="1272345" y="3132090"/>
                <a:ext cx="53280" cy="1479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71265" y="3129930"/>
                  <a:ext cx="5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/>
                <p14:cNvContentPartPr/>
                <p14:nvPr/>
              </p14:nvContentPartPr>
              <p14:xfrm>
                <a:off x="1259745" y="3180330"/>
                <a:ext cx="96480" cy="3456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58665" y="3179970"/>
                  <a:ext cx="97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/>
                <p14:cNvContentPartPr/>
                <p14:nvPr/>
              </p14:nvContentPartPr>
              <p14:xfrm>
                <a:off x="1433625" y="3018690"/>
                <a:ext cx="140400" cy="93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32905" y="3016530"/>
                  <a:ext cx="1422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/>
                <p14:cNvContentPartPr/>
                <p14:nvPr/>
              </p14:nvContentPartPr>
              <p14:xfrm>
                <a:off x="1454865" y="3063330"/>
                <a:ext cx="112320" cy="288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53785" y="3061170"/>
                  <a:ext cx="11376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/>
                <p14:cNvContentPartPr/>
                <p14:nvPr/>
              </p14:nvContentPartPr>
              <p14:xfrm>
                <a:off x="1977585" y="3060450"/>
                <a:ext cx="108360" cy="1868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7225" y="3057930"/>
                  <a:ext cx="109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/>
                <p14:cNvContentPartPr/>
                <p14:nvPr/>
              </p14:nvContentPartPr>
              <p14:xfrm>
                <a:off x="2311305" y="2873610"/>
                <a:ext cx="96120" cy="3366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10225" y="2871450"/>
                  <a:ext cx="979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/>
                <p14:cNvContentPartPr/>
                <p14:nvPr/>
              </p14:nvContentPartPr>
              <p14:xfrm>
                <a:off x="2274585" y="2962530"/>
                <a:ext cx="185040" cy="11016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73145" y="2960370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/>
                <p14:cNvContentPartPr/>
                <p14:nvPr/>
              </p14:nvContentPartPr>
              <p14:xfrm>
                <a:off x="2511465" y="2874690"/>
                <a:ext cx="102960" cy="25488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10385" y="2872530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4" name="Ink 63"/>
                <p14:cNvContentPartPr/>
                <p14:nvPr/>
              </p14:nvContentPartPr>
              <p14:xfrm>
                <a:off x="2636385" y="2882250"/>
                <a:ext cx="62640" cy="1904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5305" y="2880090"/>
                  <a:ext cx="64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5" name="Ink 64"/>
                <p14:cNvContentPartPr/>
                <p14:nvPr/>
              </p14:nvContentPartPr>
              <p14:xfrm>
                <a:off x="2748345" y="3017970"/>
                <a:ext cx="61560" cy="16092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46905" y="3015810"/>
                  <a:ext cx="63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6" name="Ink 65"/>
                <p14:cNvContentPartPr/>
                <p14:nvPr/>
              </p14:nvContentPartPr>
              <p14:xfrm>
                <a:off x="2728545" y="3084210"/>
                <a:ext cx="82080" cy="1656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27465" y="3083850"/>
                  <a:ext cx="83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" name="Ink 66"/>
                <p14:cNvContentPartPr/>
                <p14:nvPr/>
              </p14:nvContentPartPr>
              <p14:xfrm>
                <a:off x="2861025" y="2858130"/>
                <a:ext cx="69840" cy="2894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1025" y="2856690"/>
                  <a:ext cx="70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/>
                <p14:cNvContentPartPr/>
                <p14:nvPr/>
              </p14:nvContentPartPr>
              <p14:xfrm>
                <a:off x="1756495" y="2865560"/>
                <a:ext cx="189720" cy="23904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56135" y="2864480"/>
                  <a:ext cx="1908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/>
          <p:cNvGrpSpPr/>
          <p:nvPr/>
        </p:nvGrpSpPr>
        <p:grpSpPr>
          <a:xfrm>
            <a:off x="736400" y="1212440"/>
            <a:ext cx="1266840" cy="548280"/>
            <a:chOff x="736400" y="1212440"/>
            <a:chExt cx="12668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" name="Ink 21"/>
                <p14:cNvContentPartPr/>
                <p14:nvPr/>
              </p14:nvContentPartPr>
              <p14:xfrm>
                <a:off x="736400" y="1366880"/>
                <a:ext cx="137520" cy="2620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5320" y="1365080"/>
                  <a:ext cx="138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" name="Ink 22"/>
                <p14:cNvContentPartPr/>
                <p14:nvPr/>
              </p14:nvContentPartPr>
              <p14:xfrm>
                <a:off x="807320" y="1488200"/>
                <a:ext cx="90360" cy="327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6240" y="1487480"/>
                  <a:ext cx="91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7" name="Ink 26"/>
                <p14:cNvContentPartPr/>
                <p14:nvPr/>
              </p14:nvContentPartPr>
              <p14:xfrm>
                <a:off x="818840" y="1366520"/>
                <a:ext cx="147600" cy="234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7760" y="1365080"/>
                  <a:ext cx="148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/>
                <p14:cNvContentPartPr/>
                <p14:nvPr/>
              </p14:nvContentPartPr>
              <p14:xfrm>
                <a:off x="1078760" y="1467320"/>
                <a:ext cx="101520" cy="1116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7680" y="1464800"/>
                  <a:ext cx="1036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2" name="Ink 71"/>
                <p14:cNvContentPartPr/>
                <p14:nvPr/>
              </p14:nvContentPartPr>
              <p14:xfrm>
                <a:off x="1075160" y="1508720"/>
                <a:ext cx="118080" cy="1080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4080" y="1508000"/>
                  <a:ext cx="1195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3" name="Ink 72"/>
                <p14:cNvContentPartPr/>
                <p14:nvPr/>
              </p14:nvContentPartPr>
              <p14:xfrm>
                <a:off x="1355240" y="1345280"/>
                <a:ext cx="246960" cy="23328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53800" y="1342760"/>
                  <a:ext cx="24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6" name="Ink 75"/>
                <p14:cNvContentPartPr/>
                <p14:nvPr/>
              </p14:nvContentPartPr>
              <p14:xfrm>
                <a:off x="1382960" y="1596920"/>
                <a:ext cx="33840" cy="1638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81880" y="1594760"/>
                  <a:ext cx="352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7" name="Ink 76"/>
                <p14:cNvContentPartPr/>
                <p14:nvPr/>
              </p14:nvContentPartPr>
              <p14:xfrm>
                <a:off x="1366040" y="1693400"/>
                <a:ext cx="84240" cy="54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4960" y="1692680"/>
                  <a:ext cx="856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3" name="Ink 82"/>
                <p14:cNvContentPartPr/>
                <p14:nvPr/>
              </p14:nvContentPartPr>
              <p14:xfrm>
                <a:off x="1487720" y="1672520"/>
                <a:ext cx="38880" cy="576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87000" y="1670720"/>
                  <a:ext cx="3996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/>
                <p14:cNvContentPartPr/>
                <p14:nvPr/>
              </p14:nvContentPartPr>
              <p14:xfrm>
                <a:off x="1489160" y="1711400"/>
                <a:ext cx="39600" cy="864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88080" y="1710680"/>
                  <a:ext cx="410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5" name="Ink 94"/>
                <p14:cNvContentPartPr/>
                <p14:nvPr/>
              </p14:nvContentPartPr>
              <p14:xfrm>
                <a:off x="1574120" y="1662800"/>
                <a:ext cx="9360" cy="8784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73040" y="1661360"/>
                  <a:ext cx="11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8" name="Ink 97"/>
                <p14:cNvContentPartPr/>
                <p14:nvPr/>
              </p14:nvContentPartPr>
              <p14:xfrm>
                <a:off x="1465400" y="1212440"/>
                <a:ext cx="60120" cy="10152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63960" y="1210280"/>
                  <a:ext cx="62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1" name="Ink 100"/>
                <p14:cNvContentPartPr/>
                <p14:nvPr/>
              </p14:nvContentPartPr>
              <p14:xfrm>
                <a:off x="1439480" y="1212440"/>
                <a:ext cx="85680" cy="1011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38760" y="1210280"/>
                  <a:ext cx="87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9" name="Ink 178"/>
                <p14:cNvContentPartPr/>
                <p14:nvPr/>
              </p14:nvContentPartPr>
              <p14:xfrm>
                <a:off x="1724960" y="1361120"/>
                <a:ext cx="122040" cy="18864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23520" y="1358960"/>
                  <a:ext cx="124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80" name="Ink 179"/>
                <p14:cNvContentPartPr/>
                <p14:nvPr/>
              </p14:nvContentPartPr>
              <p14:xfrm>
                <a:off x="1753400" y="1446440"/>
                <a:ext cx="92520" cy="1368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52680" y="1445720"/>
                  <a:ext cx="9396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81" name="Ink 180"/>
                <p14:cNvContentPartPr/>
                <p14:nvPr/>
              </p14:nvContentPartPr>
              <p14:xfrm>
                <a:off x="1778960" y="1328720"/>
                <a:ext cx="144720" cy="3492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77880" y="1326200"/>
                  <a:ext cx="146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82" name="Ink 181"/>
                <p14:cNvContentPartPr/>
                <p14:nvPr/>
              </p14:nvContentPartPr>
              <p14:xfrm>
                <a:off x="1921880" y="1437440"/>
                <a:ext cx="52200" cy="1792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20800" y="1435280"/>
                  <a:ext cx="53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83" name="Ink 182"/>
                <p14:cNvContentPartPr/>
                <p14:nvPr/>
              </p14:nvContentPartPr>
              <p14:xfrm>
                <a:off x="1911800" y="1513400"/>
                <a:ext cx="91440" cy="1476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0720" y="1513040"/>
                  <a:ext cx="92520" cy="1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/>
          <p:cNvGrpSpPr/>
          <p:nvPr/>
        </p:nvGrpSpPr>
        <p:grpSpPr>
          <a:xfrm>
            <a:off x="629840" y="1784480"/>
            <a:ext cx="1744920" cy="622800"/>
            <a:chOff x="629840" y="1784480"/>
            <a:chExt cx="174492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4" name="Ink 183"/>
                <p14:cNvContentPartPr/>
                <p14:nvPr/>
              </p14:nvContentPartPr>
              <p14:xfrm>
                <a:off x="674840" y="1874480"/>
                <a:ext cx="167400" cy="17424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3760" y="1871960"/>
                  <a:ext cx="169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85" name="Ink 184"/>
                <p14:cNvContentPartPr/>
                <p14:nvPr/>
              </p14:nvContentPartPr>
              <p14:xfrm>
                <a:off x="895520" y="1866560"/>
                <a:ext cx="104400" cy="17568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4440" y="1864040"/>
                  <a:ext cx="105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86" name="Ink 185"/>
                <p14:cNvContentPartPr/>
                <p14:nvPr/>
              </p14:nvContentPartPr>
              <p14:xfrm>
                <a:off x="922520" y="1857200"/>
                <a:ext cx="158760" cy="9900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21440" y="1854680"/>
                  <a:ext cx="160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87" name="Ink 186"/>
                <p14:cNvContentPartPr/>
                <p14:nvPr/>
              </p14:nvContentPartPr>
              <p14:xfrm>
                <a:off x="688880" y="2096240"/>
                <a:ext cx="326880" cy="2196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7800" y="2095880"/>
                  <a:ext cx="329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88" name="Ink 187"/>
                <p14:cNvContentPartPr/>
                <p14:nvPr/>
              </p14:nvContentPartPr>
              <p14:xfrm>
                <a:off x="629840" y="2195600"/>
                <a:ext cx="183960" cy="19692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8760" y="2193080"/>
                  <a:ext cx="186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89" name="Ink 188"/>
                <p14:cNvContentPartPr/>
                <p14:nvPr/>
              </p14:nvContentPartPr>
              <p14:xfrm>
                <a:off x="876080" y="2158160"/>
                <a:ext cx="200880" cy="20088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5000" y="2157440"/>
                  <a:ext cx="203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90" name="Ink 189"/>
                <p14:cNvContentPartPr/>
                <p14:nvPr/>
              </p14:nvContentPartPr>
              <p14:xfrm>
                <a:off x="1248680" y="2060600"/>
                <a:ext cx="106200" cy="1404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47600" y="2058440"/>
                  <a:ext cx="108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91" name="Ink 190"/>
                <p14:cNvContentPartPr/>
                <p14:nvPr/>
              </p14:nvContentPartPr>
              <p14:xfrm>
                <a:off x="1258760" y="2115320"/>
                <a:ext cx="105480" cy="1620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58040" y="2114960"/>
                  <a:ext cx="1065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92" name="Ink 191"/>
                <p14:cNvContentPartPr/>
                <p14:nvPr/>
              </p14:nvContentPartPr>
              <p14:xfrm>
                <a:off x="1479080" y="1916240"/>
                <a:ext cx="302760" cy="28116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77640" y="1913720"/>
                  <a:ext cx="30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93" name="Ink 192"/>
                <p14:cNvContentPartPr/>
                <p14:nvPr/>
              </p14:nvContentPartPr>
              <p14:xfrm>
                <a:off x="1489520" y="2262560"/>
                <a:ext cx="46440" cy="14472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88440" y="2260400"/>
                  <a:ext cx="47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94" name="Ink 193"/>
                <p14:cNvContentPartPr/>
                <p14:nvPr/>
              </p14:nvContentPartPr>
              <p14:xfrm>
                <a:off x="1473680" y="2326280"/>
                <a:ext cx="85680" cy="10440"/>
              </p14:xfrm>
            </p:contentPart>
          </mc:Choice>
          <mc:Fallback xmlns="">
            <p:pic>
              <p:nvPicPr>
                <p:cNvPr id="194" name="Ink 193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72600" y="2325920"/>
                  <a:ext cx="8712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95" name="Ink 194"/>
                <p14:cNvContentPartPr/>
                <p14:nvPr/>
              </p14:nvContentPartPr>
              <p14:xfrm>
                <a:off x="1606160" y="2309000"/>
                <a:ext cx="66960" cy="5040"/>
              </p14:xfrm>
            </p:contentPart>
          </mc:Choice>
          <mc:Fallback xmlns="">
            <p:pic>
              <p:nvPicPr>
                <p:cNvPr id="195" name="Ink 194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5440" y="2306840"/>
                  <a:ext cx="684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96" name="Ink 195"/>
                <p14:cNvContentPartPr/>
                <p14:nvPr/>
              </p14:nvContentPartPr>
              <p14:xfrm>
                <a:off x="1598600" y="2348600"/>
                <a:ext cx="78120" cy="14040"/>
              </p14:xfrm>
            </p:contentPart>
          </mc:Choice>
          <mc:Fallback xmlns="">
            <p:pic>
              <p:nvPicPr>
                <p:cNvPr id="196" name="Ink 195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97880" y="2348240"/>
                  <a:ext cx="7920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7" name="Ink 196"/>
                <p14:cNvContentPartPr/>
                <p14:nvPr/>
              </p14:nvContentPartPr>
              <p14:xfrm>
                <a:off x="1733240" y="2314040"/>
                <a:ext cx="10440" cy="87840"/>
              </p14:xfrm>
            </p:contentPart>
          </mc:Choice>
          <mc:Fallback xmlns="">
            <p:pic>
              <p:nvPicPr>
                <p:cNvPr id="197" name="Ink 196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31800" y="2312240"/>
                  <a:ext cx="126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98" name="Ink 197"/>
                <p14:cNvContentPartPr/>
                <p14:nvPr/>
              </p14:nvContentPartPr>
              <p14:xfrm>
                <a:off x="1623080" y="1784480"/>
                <a:ext cx="75600" cy="87480"/>
              </p14:xfrm>
            </p:contentPart>
          </mc:Choice>
          <mc:Fallback xmlns="">
            <p:pic>
              <p:nvPicPr>
                <p:cNvPr id="198" name="Ink 197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22000" y="1781960"/>
                  <a:ext cx="77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99" name="Ink 198"/>
                <p14:cNvContentPartPr/>
                <p14:nvPr/>
              </p14:nvContentPartPr>
              <p14:xfrm>
                <a:off x="1842680" y="1826960"/>
                <a:ext cx="207000" cy="183960"/>
              </p14:xfrm>
            </p:contentPart>
          </mc:Choice>
          <mc:Fallback xmlns="">
            <p:pic>
              <p:nvPicPr>
                <p:cNvPr id="199" name="Ink 198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41240" y="1824080"/>
                  <a:ext cx="209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00" name="Ink 199"/>
                <p14:cNvContentPartPr/>
                <p14:nvPr/>
              </p14:nvContentPartPr>
              <p14:xfrm>
                <a:off x="2096480" y="1862960"/>
                <a:ext cx="101520" cy="147960"/>
              </p14:xfrm>
            </p:contentPart>
          </mc:Choice>
          <mc:Fallback xmlns="">
            <p:pic>
              <p:nvPicPr>
                <p:cNvPr id="200" name="Ink 199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95400" y="1860440"/>
                  <a:ext cx="103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01" name="Ink 200"/>
                <p14:cNvContentPartPr/>
                <p14:nvPr/>
              </p14:nvContentPartPr>
              <p14:xfrm>
                <a:off x="2124560" y="1906880"/>
                <a:ext cx="109440" cy="24840"/>
              </p14:xfrm>
            </p:contentPart>
          </mc:Choice>
          <mc:Fallback xmlns="">
            <p:pic>
              <p:nvPicPr>
                <p:cNvPr id="201" name="Ink 200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3480" y="1906520"/>
                  <a:ext cx="110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02" name="Ink 201"/>
                <p14:cNvContentPartPr/>
                <p14:nvPr/>
              </p14:nvContentPartPr>
              <p14:xfrm>
                <a:off x="2176040" y="1833800"/>
                <a:ext cx="102240" cy="20520"/>
              </p14:xfrm>
            </p:contentPart>
          </mc:Choice>
          <mc:Fallback xmlns="">
            <p:pic>
              <p:nvPicPr>
                <p:cNvPr id="202" name="Ink 201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74960" y="1832720"/>
                  <a:ext cx="103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03" name="Ink 202"/>
                <p14:cNvContentPartPr/>
                <p14:nvPr/>
              </p14:nvContentPartPr>
              <p14:xfrm>
                <a:off x="2272520" y="1946480"/>
                <a:ext cx="53640" cy="128520"/>
              </p14:xfrm>
            </p:contentPart>
          </mc:Choice>
          <mc:Fallback xmlns="">
            <p:pic>
              <p:nvPicPr>
                <p:cNvPr id="203" name="Ink 20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71440" y="1944320"/>
                  <a:ext cx="55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04" name="Ink 203"/>
                <p14:cNvContentPartPr/>
                <p14:nvPr/>
              </p14:nvContentPartPr>
              <p14:xfrm>
                <a:off x="2264240" y="1994000"/>
                <a:ext cx="110520" cy="5760"/>
              </p14:xfrm>
            </p:contentPart>
          </mc:Choice>
          <mc:Fallback xmlns="">
            <p:pic>
              <p:nvPicPr>
                <p:cNvPr id="204" name="Ink 20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63160" y="1993280"/>
                  <a:ext cx="1119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05" name="Ink 204"/>
                <p14:cNvContentPartPr/>
                <p14:nvPr/>
              </p14:nvContentPartPr>
              <p14:xfrm>
                <a:off x="1931960" y="2120360"/>
                <a:ext cx="321480" cy="14040"/>
              </p14:xfrm>
            </p:contentPart>
          </mc:Choice>
          <mc:Fallback xmlns="">
            <p:pic>
              <p:nvPicPr>
                <p:cNvPr id="205" name="Ink 20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30880" y="2118560"/>
                  <a:ext cx="32364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06" name="Ink 205"/>
                <p14:cNvContentPartPr/>
                <p14:nvPr/>
              </p14:nvContentPartPr>
              <p14:xfrm>
                <a:off x="1919000" y="2166080"/>
                <a:ext cx="122040" cy="193320"/>
              </p14:xfrm>
            </p:contentPart>
          </mc:Choice>
          <mc:Fallback xmlns="">
            <p:pic>
              <p:nvPicPr>
                <p:cNvPr id="206" name="Ink 20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17560" y="2163560"/>
                  <a:ext cx="12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07" name="Ink 206"/>
                <p14:cNvContentPartPr/>
                <p14:nvPr/>
              </p14:nvContentPartPr>
              <p14:xfrm>
                <a:off x="2097920" y="2156720"/>
                <a:ext cx="239760" cy="205560"/>
              </p14:xfrm>
            </p:contentPart>
          </mc:Choice>
          <mc:Fallback xmlns="">
            <p:pic>
              <p:nvPicPr>
                <p:cNvPr id="207" name="Ink 20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96840" y="2156000"/>
                  <a:ext cx="24120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08" name="Ink 207"/>
              <p14:cNvContentPartPr/>
              <p14:nvPr/>
            </p14:nvContentPartPr>
            <p14:xfrm>
              <a:off x="1970120" y="3903440"/>
              <a:ext cx="360" cy="3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69400" y="39020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8" name="Ink 237"/>
              <p14:cNvContentPartPr/>
              <p14:nvPr/>
            </p14:nvContentPartPr>
            <p14:xfrm>
              <a:off x="3841040" y="3952040"/>
              <a:ext cx="360" cy="3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40320" y="395024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/>
          <p:cNvGrpSpPr/>
          <p:nvPr/>
        </p:nvGrpSpPr>
        <p:grpSpPr>
          <a:xfrm>
            <a:off x="605360" y="2464880"/>
            <a:ext cx="3413880" cy="923760"/>
            <a:chOff x="605360" y="2464880"/>
            <a:chExt cx="3413880" cy="9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7" name="Ink 96"/>
                <p14:cNvContentPartPr/>
                <p14:nvPr/>
              </p14:nvContentPartPr>
              <p14:xfrm>
                <a:off x="3356840" y="3388280"/>
                <a:ext cx="360" cy="3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56120" y="338684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09" name="Ink 208"/>
                <p14:cNvContentPartPr/>
                <p14:nvPr/>
              </p14:nvContentPartPr>
              <p14:xfrm>
                <a:off x="606800" y="2586200"/>
                <a:ext cx="159840" cy="2217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05360" y="2583680"/>
                  <a:ext cx="162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0" name="Ink 209"/>
                <p14:cNvContentPartPr/>
                <p14:nvPr/>
              </p14:nvContentPartPr>
              <p14:xfrm>
                <a:off x="843680" y="2593760"/>
                <a:ext cx="97200" cy="1944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2600" y="2591960"/>
                  <a:ext cx="99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1" name="Ink 210"/>
                <p14:cNvContentPartPr/>
                <p14:nvPr/>
              </p14:nvContentPartPr>
              <p14:xfrm>
                <a:off x="858440" y="2663960"/>
                <a:ext cx="89640" cy="43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7360" y="2663600"/>
                  <a:ext cx="90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12" name="Ink 211"/>
                <p14:cNvContentPartPr/>
                <p14:nvPr/>
              </p14:nvContentPartPr>
              <p14:xfrm>
                <a:off x="884360" y="2552360"/>
                <a:ext cx="134640" cy="363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3280" y="2549840"/>
                  <a:ext cx="13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13" name="Ink 212"/>
                <p14:cNvContentPartPr/>
                <p14:nvPr/>
              </p14:nvContentPartPr>
              <p14:xfrm>
                <a:off x="993800" y="2680520"/>
                <a:ext cx="51840" cy="17136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92720" y="2678360"/>
                  <a:ext cx="5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4" name="Ink 213"/>
                <p14:cNvContentPartPr/>
                <p14:nvPr/>
              </p14:nvContentPartPr>
              <p14:xfrm>
                <a:off x="975800" y="2749280"/>
                <a:ext cx="104760" cy="1080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4720" y="2747120"/>
                  <a:ext cx="106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15" name="Ink 214"/>
                <p14:cNvContentPartPr/>
                <p14:nvPr/>
              </p14:nvContentPartPr>
              <p14:xfrm>
                <a:off x="650360" y="2882480"/>
                <a:ext cx="336240" cy="230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49280" y="2879960"/>
                  <a:ext cx="33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16" name="Ink 215"/>
                <p14:cNvContentPartPr/>
                <p14:nvPr/>
              </p14:nvContentPartPr>
              <p14:xfrm>
                <a:off x="605360" y="2965280"/>
                <a:ext cx="113400" cy="1998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4640" y="2962760"/>
                  <a:ext cx="115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17" name="Ink 216"/>
                <p14:cNvContentPartPr/>
                <p14:nvPr/>
              </p14:nvContentPartPr>
              <p14:xfrm>
                <a:off x="775280" y="2955200"/>
                <a:ext cx="223200" cy="1929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73840" y="2954480"/>
                  <a:ext cx="225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18" name="Ink 217"/>
                <p14:cNvContentPartPr/>
                <p14:nvPr/>
              </p14:nvContentPartPr>
              <p14:xfrm>
                <a:off x="1174520" y="2839640"/>
                <a:ext cx="97920" cy="43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73440" y="2837480"/>
                  <a:ext cx="1000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19" name="Ink 218"/>
                <p14:cNvContentPartPr/>
                <p14:nvPr/>
              </p14:nvContentPartPr>
              <p14:xfrm>
                <a:off x="1173800" y="2872400"/>
                <a:ext cx="118800" cy="158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72720" y="2871680"/>
                  <a:ext cx="120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20" name="Ink 219"/>
                <p14:cNvContentPartPr/>
                <p14:nvPr/>
              </p14:nvContentPartPr>
              <p14:xfrm>
                <a:off x="1460000" y="2625440"/>
                <a:ext cx="321840" cy="3535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58920" y="2623280"/>
                  <a:ext cx="324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21" name="Ink 220"/>
                <p14:cNvContentPartPr/>
                <p14:nvPr/>
              </p14:nvContentPartPr>
              <p14:xfrm>
                <a:off x="1474400" y="3030800"/>
                <a:ext cx="91800" cy="16020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73320" y="3029000"/>
                  <a:ext cx="93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22" name="Ink 221"/>
                <p14:cNvContentPartPr/>
                <p14:nvPr/>
              </p14:nvContentPartPr>
              <p14:xfrm>
                <a:off x="1616960" y="3111080"/>
                <a:ext cx="54000" cy="86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15880" y="3108920"/>
                  <a:ext cx="561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23" name="Ink 222"/>
                <p14:cNvContentPartPr/>
                <p14:nvPr/>
              </p14:nvContentPartPr>
              <p14:xfrm>
                <a:off x="1603280" y="3143120"/>
                <a:ext cx="74160" cy="540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02560" y="3142760"/>
                  <a:ext cx="752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24" name="Ink 223"/>
                <p14:cNvContentPartPr/>
                <p14:nvPr/>
              </p14:nvContentPartPr>
              <p14:xfrm>
                <a:off x="1716680" y="3096680"/>
                <a:ext cx="16560" cy="1015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715960" y="3094520"/>
                  <a:ext cx="1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25" name="Ink 224"/>
                <p14:cNvContentPartPr/>
                <p14:nvPr/>
              </p14:nvContentPartPr>
              <p14:xfrm>
                <a:off x="1663400" y="2464880"/>
                <a:ext cx="41040" cy="13752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662320" y="2462720"/>
                  <a:ext cx="4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6" name="Ink 225"/>
                <p14:cNvContentPartPr/>
                <p14:nvPr/>
              </p14:nvContentPartPr>
              <p14:xfrm>
                <a:off x="1634240" y="2512400"/>
                <a:ext cx="100440" cy="3564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633160" y="2511680"/>
                  <a:ext cx="101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7" name="Ink 226"/>
                <p14:cNvContentPartPr/>
                <p14:nvPr/>
              </p14:nvContentPartPr>
              <p14:xfrm>
                <a:off x="1879040" y="2602400"/>
                <a:ext cx="169200" cy="21636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77960" y="2599880"/>
                  <a:ext cx="171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8" name="Ink 227"/>
                <p14:cNvContentPartPr/>
                <p14:nvPr/>
              </p14:nvContentPartPr>
              <p14:xfrm>
                <a:off x="2102240" y="2626880"/>
                <a:ext cx="108720" cy="19008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00800" y="2624720"/>
                  <a:ext cx="111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9" name="Ink 228"/>
                <p14:cNvContentPartPr/>
                <p14:nvPr/>
              </p14:nvContentPartPr>
              <p14:xfrm>
                <a:off x="2133200" y="2704640"/>
                <a:ext cx="90360" cy="1908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32120" y="2704280"/>
                  <a:ext cx="91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0" name="Ink 229"/>
                <p14:cNvContentPartPr/>
                <p14:nvPr/>
              </p14:nvContentPartPr>
              <p14:xfrm>
                <a:off x="2152640" y="2600600"/>
                <a:ext cx="111600" cy="3780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151560" y="2598440"/>
                  <a:ext cx="11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1" name="Ink 230"/>
                <p14:cNvContentPartPr/>
                <p14:nvPr/>
              </p14:nvContentPartPr>
              <p14:xfrm>
                <a:off x="2270720" y="2708240"/>
                <a:ext cx="67680" cy="1584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69640" y="2706080"/>
                  <a:ext cx="69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32" name="Ink 231"/>
                <p14:cNvContentPartPr/>
                <p14:nvPr/>
              </p14:nvContentPartPr>
              <p14:xfrm>
                <a:off x="2247320" y="2754320"/>
                <a:ext cx="121680" cy="255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246240" y="2753600"/>
                  <a:ext cx="123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33" name="Ink 232"/>
                <p14:cNvContentPartPr/>
                <p14:nvPr/>
              </p14:nvContentPartPr>
              <p14:xfrm>
                <a:off x="1890560" y="2887160"/>
                <a:ext cx="394920" cy="288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89840" y="2885000"/>
                  <a:ext cx="39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4" name="Ink 233"/>
                <p14:cNvContentPartPr/>
                <p14:nvPr/>
              </p14:nvContentPartPr>
              <p14:xfrm>
                <a:off x="1853120" y="2963480"/>
                <a:ext cx="146160" cy="21528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52040" y="2960960"/>
                  <a:ext cx="14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5" name="Ink 234"/>
                <p14:cNvContentPartPr/>
                <p14:nvPr/>
              </p14:nvContentPartPr>
              <p14:xfrm>
                <a:off x="2008640" y="3018200"/>
                <a:ext cx="156600" cy="22824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08280" y="3016760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6" name="Ink 235"/>
                <p14:cNvContentPartPr/>
                <p14:nvPr/>
              </p14:nvContentPartPr>
              <p14:xfrm>
                <a:off x="2205560" y="3084080"/>
                <a:ext cx="51120" cy="12312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204480" y="3081920"/>
                  <a:ext cx="5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7" name="Ink 236"/>
                <p14:cNvContentPartPr/>
                <p14:nvPr/>
              </p14:nvContentPartPr>
              <p14:xfrm>
                <a:off x="2191520" y="3122240"/>
                <a:ext cx="83520" cy="2448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90440" y="3121520"/>
                  <a:ext cx="84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9" name="Ink 238"/>
                <p14:cNvContentPartPr/>
                <p14:nvPr/>
              </p14:nvContentPartPr>
              <p14:xfrm>
                <a:off x="2493200" y="2604200"/>
                <a:ext cx="185400" cy="2210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92120" y="2601680"/>
                  <a:ext cx="187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0" name="Ink 239"/>
                <p14:cNvContentPartPr/>
                <p14:nvPr/>
              </p14:nvContentPartPr>
              <p14:xfrm>
                <a:off x="2709560" y="2648120"/>
                <a:ext cx="128880" cy="2116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708480" y="2645600"/>
                  <a:ext cx="131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41" name="Ink 240"/>
                <p14:cNvContentPartPr/>
                <p14:nvPr/>
              </p14:nvContentPartPr>
              <p14:xfrm>
                <a:off x="2866880" y="2748200"/>
                <a:ext cx="34920" cy="1065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65440" y="2745680"/>
                  <a:ext cx="36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42" name="Ink 241"/>
                <p14:cNvContentPartPr/>
                <p14:nvPr/>
              </p14:nvContentPartPr>
              <p14:xfrm>
                <a:off x="2857160" y="2783480"/>
                <a:ext cx="84240" cy="43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56080" y="2780960"/>
                  <a:ext cx="856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43" name="Ink 242"/>
                <p14:cNvContentPartPr/>
                <p14:nvPr/>
              </p14:nvContentPartPr>
              <p14:xfrm>
                <a:off x="2487440" y="2908400"/>
                <a:ext cx="367560" cy="1224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86360" y="2906240"/>
                  <a:ext cx="370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44" name="Ink 243"/>
                <p14:cNvContentPartPr/>
                <p14:nvPr/>
              </p14:nvContentPartPr>
              <p14:xfrm>
                <a:off x="2446040" y="2972120"/>
                <a:ext cx="147240" cy="17928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45320" y="2969600"/>
                  <a:ext cx="148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45" name="Ink 244"/>
                <p14:cNvContentPartPr/>
                <p14:nvPr/>
              </p14:nvContentPartPr>
              <p14:xfrm>
                <a:off x="2649800" y="2976800"/>
                <a:ext cx="89280" cy="1742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48720" y="2974640"/>
                  <a:ext cx="91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46" name="Ink 245"/>
                <p14:cNvContentPartPr/>
                <p14:nvPr/>
              </p14:nvContentPartPr>
              <p14:xfrm>
                <a:off x="2779040" y="3070040"/>
                <a:ext cx="51120" cy="15048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77600" y="3067520"/>
                  <a:ext cx="5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47" name="Ink 246"/>
                <p14:cNvContentPartPr/>
                <p14:nvPr/>
              </p14:nvContentPartPr>
              <p14:xfrm>
                <a:off x="2768960" y="3121520"/>
                <a:ext cx="87120" cy="1692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767880" y="3121160"/>
                  <a:ext cx="88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48" name="Ink 247"/>
                <p14:cNvContentPartPr/>
                <p14:nvPr/>
              </p14:nvContentPartPr>
              <p14:xfrm>
                <a:off x="3046160" y="2610320"/>
                <a:ext cx="153000" cy="2221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45080" y="2607800"/>
                  <a:ext cx="15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9" name="Ink 248"/>
                <p14:cNvContentPartPr/>
                <p14:nvPr/>
              </p14:nvContentPartPr>
              <p14:xfrm>
                <a:off x="3249560" y="2638400"/>
                <a:ext cx="92880" cy="20340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48120" y="2636240"/>
                  <a:ext cx="95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50" name="Ink 249"/>
                <p14:cNvContentPartPr/>
                <p14:nvPr/>
              </p14:nvContentPartPr>
              <p14:xfrm>
                <a:off x="3379880" y="2769440"/>
                <a:ext cx="53640" cy="11448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78800" y="2766920"/>
                  <a:ext cx="56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51" name="Ink 250"/>
                <p14:cNvContentPartPr/>
                <p14:nvPr/>
              </p14:nvContentPartPr>
              <p14:xfrm>
                <a:off x="3367280" y="2818400"/>
                <a:ext cx="93960" cy="61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66200" y="2817680"/>
                  <a:ext cx="954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52" name="Ink 251"/>
                <p14:cNvContentPartPr/>
                <p14:nvPr/>
              </p14:nvContentPartPr>
              <p14:xfrm>
                <a:off x="3044720" y="2913800"/>
                <a:ext cx="339480" cy="756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043640" y="2911640"/>
                  <a:ext cx="342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53" name="Ink 252"/>
                <p14:cNvContentPartPr/>
                <p14:nvPr/>
              </p14:nvContentPartPr>
              <p14:xfrm>
                <a:off x="2989640" y="2965280"/>
                <a:ext cx="144720" cy="18684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988560" y="2962760"/>
                  <a:ext cx="14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54" name="Ink 253"/>
                <p14:cNvContentPartPr/>
                <p14:nvPr/>
              </p14:nvContentPartPr>
              <p14:xfrm>
                <a:off x="3175040" y="2975720"/>
                <a:ext cx="122040" cy="1659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73600" y="2973200"/>
                  <a:ext cx="124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55" name="Ink 254"/>
                <p14:cNvContentPartPr/>
                <p14:nvPr/>
              </p14:nvContentPartPr>
              <p14:xfrm>
                <a:off x="3314360" y="3075080"/>
                <a:ext cx="123120" cy="1422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312920" y="3072560"/>
                  <a:ext cx="124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56" name="Ink 255"/>
                <p14:cNvContentPartPr/>
                <p14:nvPr/>
              </p14:nvContentPartPr>
              <p14:xfrm>
                <a:off x="3567080" y="2606720"/>
                <a:ext cx="191520" cy="25416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65640" y="2603840"/>
                  <a:ext cx="19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57" name="Ink 256"/>
                <p14:cNvContentPartPr/>
                <p14:nvPr/>
              </p14:nvContentPartPr>
              <p14:xfrm>
                <a:off x="3787760" y="2626880"/>
                <a:ext cx="124920" cy="2185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786320" y="2624720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58" name="Ink 257"/>
                <p14:cNvContentPartPr/>
                <p14:nvPr/>
              </p14:nvContentPartPr>
              <p14:xfrm>
                <a:off x="3936800" y="2779880"/>
                <a:ext cx="82440" cy="12744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935360" y="2777720"/>
                  <a:ext cx="84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59" name="Ink 258"/>
                <p14:cNvContentPartPr/>
                <p14:nvPr/>
              </p14:nvContentPartPr>
              <p14:xfrm>
                <a:off x="3597320" y="2927120"/>
                <a:ext cx="372240" cy="828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96240" y="2924960"/>
                  <a:ext cx="374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60" name="Ink 259"/>
                <p14:cNvContentPartPr/>
                <p14:nvPr/>
              </p14:nvContentPartPr>
              <p14:xfrm>
                <a:off x="3887480" y="2931800"/>
                <a:ext cx="82080" cy="32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86400" y="2930360"/>
                  <a:ext cx="8424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61" name="Ink 260"/>
                <p14:cNvContentPartPr/>
                <p14:nvPr/>
              </p14:nvContentPartPr>
              <p14:xfrm>
                <a:off x="3543320" y="2995520"/>
                <a:ext cx="161280" cy="1843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42600" y="2993000"/>
                  <a:ext cx="16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62" name="Ink 261"/>
                <p14:cNvContentPartPr/>
                <p14:nvPr/>
              </p14:nvContentPartPr>
              <p14:xfrm>
                <a:off x="3770480" y="2987600"/>
                <a:ext cx="189360" cy="21168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69400" y="2986880"/>
                  <a:ext cx="191160" cy="21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709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16020" y="805934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940" y="80413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/>
          <p:cNvGrpSpPr/>
          <p:nvPr/>
        </p:nvGrpSpPr>
        <p:grpSpPr>
          <a:xfrm>
            <a:off x="2850099" y="230731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857169" y="181211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4138058" y="805934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6978" y="80449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2841931" y="96835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1530482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91189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1768456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ounded Rectangle 5"/>
          <p:cNvSpPr/>
          <p:nvPr/>
        </p:nvSpPr>
        <p:spPr>
          <a:xfrm rot="16200000">
            <a:off x="1768455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rot="16200000">
            <a:off x="1458575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6" idx="1"/>
          </p:cNvCxnSpPr>
          <p:nvPr/>
        </p:nvCxnSpPr>
        <p:spPr>
          <a:xfrm rot="16200000" flipV="1">
            <a:off x="1417426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 rot="16200000">
            <a:off x="2686752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Rounded Rectangle 79"/>
          <p:cNvSpPr/>
          <p:nvPr/>
        </p:nvSpPr>
        <p:spPr>
          <a:xfrm rot="16200000">
            <a:off x="2686751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 rot="16200000">
            <a:off x="2376871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rot="16200000" flipV="1">
            <a:off x="2335722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16200000">
            <a:off x="3613375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6" name="Rounded Rectangle 85"/>
          <p:cNvSpPr/>
          <p:nvPr/>
        </p:nvSpPr>
        <p:spPr>
          <a:xfrm rot="16200000">
            <a:off x="3613374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 rot="16200000">
            <a:off x="3303494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3"/>
            <a:endCxn id="86" idx="1"/>
          </p:cNvCxnSpPr>
          <p:nvPr/>
        </p:nvCxnSpPr>
        <p:spPr>
          <a:xfrm rot="16200000" flipV="1">
            <a:off x="3262345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 rot="16200000">
            <a:off x="848204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2" name="Rounded Rectangle 91"/>
          <p:cNvSpPr/>
          <p:nvPr/>
        </p:nvSpPr>
        <p:spPr>
          <a:xfrm rot="16200000">
            <a:off x="848203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3" name="Straight Arrow Connector 92"/>
          <p:cNvCxnSpPr>
            <a:stCxn id="90" idx="3"/>
            <a:endCxn id="91" idx="1"/>
          </p:cNvCxnSpPr>
          <p:nvPr/>
        </p:nvCxnSpPr>
        <p:spPr>
          <a:xfrm rot="16200000">
            <a:off x="538323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3"/>
            <a:endCxn id="92" idx="1"/>
          </p:cNvCxnSpPr>
          <p:nvPr/>
        </p:nvCxnSpPr>
        <p:spPr>
          <a:xfrm rot="16200000" flipV="1">
            <a:off x="497174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2"/>
            <a:endCxn id="79" idx="0"/>
          </p:cNvCxnSpPr>
          <p:nvPr/>
        </p:nvCxnSpPr>
        <p:spPr>
          <a:xfrm>
            <a:off x="2003959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937079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91" idx="0"/>
          </p:cNvCxnSpPr>
          <p:nvPr/>
        </p:nvCxnSpPr>
        <p:spPr>
          <a:xfrm>
            <a:off x="134021" y="1732030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083707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071763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97078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18618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788794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788794" y="228979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9" name="Ink 10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0" name="Ink 10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1" name="Ink 1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" name="Ink 1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3795864" y="179459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" name="Ink 1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5" name="Ink 1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6" name="Ink 1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3780626" y="95083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8" name="Ink 117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9" name="Ink 118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0" name="Ink 119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/>
          <p:cNvGrpSpPr/>
          <p:nvPr/>
        </p:nvGrpSpPr>
        <p:grpSpPr>
          <a:xfrm>
            <a:off x="1043419" y="2285241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Ink 121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3" name="Ink 122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4" name="Ink 123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5" name="Ink 124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/>
          <p:cNvGrpSpPr/>
          <p:nvPr/>
        </p:nvGrpSpPr>
        <p:grpSpPr>
          <a:xfrm>
            <a:off x="1050489" y="179004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7" name="Ink 126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8" name="Ink 127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9" name="Ink 128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1035251" y="946279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1" name="Ink 130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3" name="Ink 132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1920766" y="230059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5" name="Ink 134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6" name="Ink 135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7" name="Ink 136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8" name="Ink 137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/>
          <p:cNvGrpSpPr/>
          <p:nvPr/>
        </p:nvGrpSpPr>
        <p:grpSpPr>
          <a:xfrm>
            <a:off x="1927836" y="180539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0" name="Ink 139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1" name="Ink 140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2" name="Ink 141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1912598" y="96163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4" name="Ink 143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5" name="Ink 144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6" name="Ink 145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/>
          <p:cNvSpPr txBox="1"/>
          <p:nvPr/>
        </p:nvSpPr>
        <p:spPr>
          <a:xfrm>
            <a:off x="2454571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384122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301390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3265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19424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113371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6218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4" name="Ink 153"/>
              <p14:cNvContentPartPr/>
              <p14:nvPr/>
            </p14:nvContentPartPr>
            <p14:xfrm>
              <a:off x="1327545" y="2422733"/>
              <a:ext cx="79200" cy="25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26465" y="2422373"/>
                <a:ext cx="81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Ink 155"/>
              <p14:cNvContentPartPr/>
              <p14:nvPr/>
            </p14:nvContentPartPr>
            <p14:xfrm>
              <a:off x="1446705" y="2396093"/>
              <a:ext cx="68760" cy="1285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45265" y="2393933"/>
                <a:ext cx="70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7" name="Ink 156"/>
              <p14:cNvContentPartPr/>
              <p14:nvPr/>
            </p14:nvContentPartPr>
            <p14:xfrm>
              <a:off x="1312425" y="2050493"/>
              <a:ext cx="84960" cy="140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11705" y="2049773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9" name="Ink 158"/>
              <p14:cNvContentPartPr/>
              <p14:nvPr/>
            </p14:nvContentPartPr>
            <p14:xfrm>
              <a:off x="1438065" y="1989653"/>
              <a:ext cx="74160" cy="119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6985" y="1987493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0" name="Ink 159"/>
              <p14:cNvContentPartPr/>
              <p14:nvPr/>
            </p14:nvContentPartPr>
            <p14:xfrm>
              <a:off x="1354185" y="1059413"/>
              <a:ext cx="79560" cy="262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53105" y="1059053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2" name="Ink 161"/>
              <p14:cNvContentPartPr/>
              <p14:nvPr/>
            </p14:nvContentPartPr>
            <p14:xfrm>
              <a:off x="1450305" y="1030973"/>
              <a:ext cx="81000" cy="89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49225" y="1028813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3" name="Ink 162"/>
              <p14:cNvContentPartPr/>
              <p14:nvPr/>
            </p14:nvContentPartPr>
            <p14:xfrm>
              <a:off x="4068783" y="1075613"/>
              <a:ext cx="67680" cy="10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68063" y="1074533"/>
                <a:ext cx="68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4" name="Ink 163"/>
              <p14:cNvContentPartPr/>
              <p14:nvPr/>
            </p14:nvContentPartPr>
            <p14:xfrm>
              <a:off x="4084983" y="1041773"/>
              <a:ext cx="9720" cy="78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83903" y="1041053"/>
                <a:ext cx="1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/>
              <p14:cNvContentPartPr/>
              <p14:nvPr/>
            </p14:nvContentPartPr>
            <p14:xfrm>
              <a:off x="4163823" y="1021973"/>
              <a:ext cx="28800" cy="1069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62743" y="1021253"/>
                <a:ext cx="30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6" name="Ink 165"/>
              <p14:cNvContentPartPr/>
              <p14:nvPr/>
            </p14:nvContentPartPr>
            <p14:xfrm>
              <a:off x="4037823" y="2030333"/>
              <a:ext cx="63000" cy="345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37103" y="2029613"/>
                <a:ext cx="64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7" name="Ink 166"/>
              <p14:cNvContentPartPr/>
              <p14:nvPr/>
            </p14:nvContentPartPr>
            <p14:xfrm>
              <a:off x="4070583" y="1989653"/>
              <a:ext cx="4320" cy="84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69503" y="1988573"/>
                <a:ext cx="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8" name="Ink 167"/>
              <p14:cNvContentPartPr/>
              <p14:nvPr/>
            </p14:nvContentPartPr>
            <p14:xfrm>
              <a:off x="4144383" y="1974533"/>
              <a:ext cx="14400" cy="125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43303" y="1973093"/>
                <a:ext cx="15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9" name="Ink 168"/>
              <p14:cNvContentPartPr/>
              <p14:nvPr/>
            </p14:nvContentPartPr>
            <p14:xfrm>
              <a:off x="4080303" y="2440733"/>
              <a:ext cx="56880" cy="27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79223" y="2440013"/>
                <a:ext cx="58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0" name="Ink 169"/>
              <p14:cNvContentPartPr/>
              <p14:nvPr/>
            </p14:nvContentPartPr>
            <p14:xfrm>
              <a:off x="4091823" y="2418413"/>
              <a:ext cx="10440" cy="763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90743" y="2417333"/>
                <a:ext cx="11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1" name="Ink 170"/>
              <p14:cNvContentPartPr/>
              <p14:nvPr/>
            </p14:nvContentPartPr>
            <p14:xfrm>
              <a:off x="4169583" y="2383853"/>
              <a:ext cx="21600" cy="1162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68503" y="2382413"/>
                <a:ext cx="23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/>
              <p14:cNvContentPartPr/>
              <p14:nvPr/>
            </p14:nvContentPartPr>
            <p14:xfrm>
              <a:off x="2206143" y="2455853"/>
              <a:ext cx="77040" cy="180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05423" y="2455493"/>
                <a:ext cx="78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/>
              <p14:cNvContentPartPr/>
              <p14:nvPr/>
            </p14:nvContentPartPr>
            <p14:xfrm>
              <a:off x="2317383" y="2387813"/>
              <a:ext cx="20880" cy="1540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16303" y="2385653"/>
                <a:ext cx="2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4" name="Ink 173"/>
              <p14:cNvContentPartPr/>
              <p14:nvPr/>
            </p14:nvContentPartPr>
            <p14:xfrm>
              <a:off x="2192103" y="2072813"/>
              <a:ext cx="47160" cy="136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91023" y="2072093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5" name="Ink 174"/>
              <p14:cNvContentPartPr/>
              <p14:nvPr/>
            </p14:nvContentPartPr>
            <p14:xfrm>
              <a:off x="2284263" y="1988213"/>
              <a:ext cx="17640" cy="1476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3543" y="1986053"/>
                <a:ext cx="19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6" name="Ink 175"/>
              <p14:cNvContentPartPr/>
              <p14:nvPr/>
            </p14:nvContentPartPr>
            <p14:xfrm>
              <a:off x="2184543" y="1082813"/>
              <a:ext cx="77400" cy="61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83823" y="1082093"/>
                <a:ext cx="784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7" name="Ink 176"/>
              <p14:cNvContentPartPr/>
              <p14:nvPr/>
            </p14:nvContentPartPr>
            <p14:xfrm>
              <a:off x="2283543" y="1037093"/>
              <a:ext cx="80640" cy="1126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82823" y="1034933"/>
                <a:ext cx="81720" cy="11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 rot="16200000">
            <a:off x="1768455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9" name="Rounded Rectangle 78"/>
          <p:cNvSpPr/>
          <p:nvPr/>
        </p:nvSpPr>
        <p:spPr>
          <a:xfrm rot="16200000">
            <a:off x="2686751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5" name="Rounded Rectangle 84"/>
          <p:cNvSpPr/>
          <p:nvPr/>
        </p:nvSpPr>
        <p:spPr>
          <a:xfrm rot="16200000">
            <a:off x="3613374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1" name="Rounded Rectangle 90"/>
          <p:cNvSpPr/>
          <p:nvPr/>
        </p:nvSpPr>
        <p:spPr>
          <a:xfrm rot="16200000">
            <a:off x="848203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1814879" y="535933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2736884" y="536294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3659798" y="535933"/>
            <a:ext cx="7123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894627" y="535933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91038" y="289614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613159" y="283272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3536253" y="299496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774611" y="283272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" name="Ink 82"/>
              <p14:cNvContentPartPr/>
              <p14:nvPr/>
            </p14:nvContentPartPr>
            <p14:xfrm>
              <a:off x="4051676" y="2318645"/>
              <a:ext cx="38520" cy="1515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50956" y="2316845"/>
                <a:ext cx="39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9" name="Ink 88"/>
              <p14:cNvContentPartPr/>
              <p14:nvPr/>
            </p14:nvContentPartPr>
            <p14:xfrm>
              <a:off x="1952876" y="395525"/>
              <a:ext cx="104760" cy="186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51436" y="393365"/>
                <a:ext cx="106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5" name="Ink 94"/>
              <p14:cNvContentPartPr/>
              <p14:nvPr/>
            </p14:nvContentPartPr>
            <p14:xfrm>
              <a:off x="1980596" y="493445"/>
              <a:ext cx="75240" cy="43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79516" y="492725"/>
                <a:ext cx="76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" name="Ink 96"/>
              <p14:cNvContentPartPr/>
              <p14:nvPr/>
            </p14:nvContentPartPr>
            <p14:xfrm>
              <a:off x="1980596" y="389765"/>
              <a:ext cx="121680" cy="320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79516" y="387605"/>
                <a:ext cx="123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/>
              <p14:cNvContentPartPr/>
              <p14:nvPr/>
            </p14:nvContentPartPr>
            <p14:xfrm>
              <a:off x="2105876" y="501365"/>
              <a:ext cx="35640" cy="162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04796" y="499205"/>
                <a:ext cx="36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1" name="Ink 100"/>
              <p14:cNvContentPartPr/>
              <p14:nvPr/>
            </p14:nvContentPartPr>
            <p14:xfrm>
              <a:off x="2079956" y="591725"/>
              <a:ext cx="69120" cy="9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78876" y="589205"/>
                <a:ext cx="70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9" name="Ink 188"/>
              <p14:cNvContentPartPr/>
              <p14:nvPr/>
            </p14:nvContentPartPr>
            <p14:xfrm>
              <a:off x="2164556" y="602885"/>
              <a:ext cx="48600" cy="43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63476" y="600725"/>
                <a:ext cx="500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0" name="Ink 189"/>
              <p14:cNvContentPartPr/>
              <p14:nvPr/>
            </p14:nvContentPartPr>
            <p14:xfrm>
              <a:off x="2257076" y="572285"/>
              <a:ext cx="15480" cy="1105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56356" y="570485"/>
                <a:ext cx="17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1" name="Ink 190"/>
              <p14:cNvContentPartPr/>
              <p14:nvPr/>
            </p14:nvContentPartPr>
            <p14:xfrm>
              <a:off x="1164998" y="2269685"/>
              <a:ext cx="360" cy="3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64278" y="226824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2" name="Ink 191"/>
              <p14:cNvContentPartPr/>
              <p14:nvPr/>
            </p14:nvContentPartPr>
            <p14:xfrm>
              <a:off x="2919476" y="434405"/>
              <a:ext cx="91800" cy="1566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18036" y="432245"/>
                <a:ext cx="94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3" name="Ink 192"/>
              <p14:cNvContentPartPr/>
              <p14:nvPr/>
            </p14:nvContentPartPr>
            <p14:xfrm>
              <a:off x="2951876" y="413525"/>
              <a:ext cx="107280" cy="1130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51156" y="411365"/>
                <a:ext cx="108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4" name="Ink 193"/>
              <p14:cNvContentPartPr/>
              <p14:nvPr/>
            </p14:nvContentPartPr>
            <p14:xfrm>
              <a:off x="3075716" y="532325"/>
              <a:ext cx="36000" cy="1249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74636" y="530165"/>
                <a:ext cx="37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5" name="Ink 194"/>
              <p14:cNvContentPartPr/>
              <p14:nvPr/>
            </p14:nvContentPartPr>
            <p14:xfrm>
              <a:off x="3048716" y="594605"/>
              <a:ext cx="86040" cy="54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47636" y="593165"/>
                <a:ext cx="874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6" name="Ink 195"/>
              <p14:cNvContentPartPr/>
              <p14:nvPr/>
            </p14:nvContentPartPr>
            <p14:xfrm>
              <a:off x="3855476" y="455645"/>
              <a:ext cx="83880" cy="1540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54396" y="453125"/>
                <a:ext cx="86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7" name="Ink 196"/>
              <p14:cNvContentPartPr/>
              <p14:nvPr/>
            </p14:nvContentPartPr>
            <p14:xfrm>
              <a:off x="3878156" y="528005"/>
              <a:ext cx="60480" cy="30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77076" y="527645"/>
                <a:ext cx="62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8" name="Ink 197"/>
              <p14:cNvContentPartPr/>
              <p14:nvPr/>
            </p14:nvContentPartPr>
            <p14:xfrm>
              <a:off x="3888956" y="452405"/>
              <a:ext cx="101880" cy="259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87876" y="450245"/>
                <a:ext cx="102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/>
              <p14:cNvContentPartPr/>
              <p14:nvPr/>
            </p14:nvContentPartPr>
            <p14:xfrm>
              <a:off x="4000916" y="550325"/>
              <a:ext cx="48600" cy="128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99476" y="547805"/>
                <a:ext cx="5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/>
              <p14:cNvContentPartPr/>
              <p14:nvPr/>
            </p14:nvContentPartPr>
            <p14:xfrm>
              <a:off x="3975716" y="611525"/>
              <a:ext cx="84240" cy="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74636" y="610085"/>
                <a:ext cx="856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/>
              <p14:cNvContentPartPr/>
              <p14:nvPr/>
            </p14:nvContentPartPr>
            <p14:xfrm>
              <a:off x="4089476" y="599285"/>
              <a:ext cx="73440" cy="90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88756" y="598565"/>
                <a:ext cx="74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/>
              <p14:cNvContentPartPr/>
              <p14:nvPr/>
            </p14:nvContentPartPr>
            <p14:xfrm>
              <a:off x="4128356" y="568325"/>
              <a:ext cx="15480" cy="56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27276" y="566885"/>
                <a:ext cx="16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/>
              <p14:cNvContentPartPr/>
              <p14:nvPr/>
            </p14:nvContentPartPr>
            <p14:xfrm>
              <a:off x="4191716" y="563285"/>
              <a:ext cx="9720" cy="1123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90636" y="561485"/>
                <a:ext cx="11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4" name="Ink 203"/>
              <p14:cNvContentPartPr/>
              <p14:nvPr/>
            </p14:nvContentPartPr>
            <p14:xfrm>
              <a:off x="1091198" y="408125"/>
              <a:ext cx="117360" cy="1710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0118" y="405965"/>
                <a:ext cx="1195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5" name="Ink 204"/>
              <p14:cNvContentPartPr/>
              <p14:nvPr/>
            </p14:nvContentPartPr>
            <p14:xfrm>
              <a:off x="1119998" y="494885"/>
              <a:ext cx="78840" cy="27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9278" y="494525"/>
                <a:ext cx="79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6" name="Ink 205"/>
              <p14:cNvContentPartPr/>
              <p14:nvPr/>
            </p14:nvContentPartPr>
            <p14:xfrm>
              <a:off x="1119278" y="398405"/>
              <a:ext cx="129240" cy="270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18198" y="396245"/>
                <a:ext cx="130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7" name="Ink 206"/>
              <p14:cNvContentPartPr/>
              <p14:nvPr/>
            </p14:nvContentPartPr>
            <p14:xfrm>
              <a:off x="1280198" y="503165"/>
              <a:ext cx="38160" cy="1306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79118" y="501005"/>
                <a:ext cx="396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8" name="Ink 207"/>
              <p14:cNvContentPartPr/>
              <p14:nvPr/>
            </p14:nvContentPartPr>
            <p14:xfrm>
              <a:off x="1256438" y="564005"/>
              <a:ext cx="99000" cy="1548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55358" y="563645"/>
                <a:ext cx="100080" cy="1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/>
          <p:cNvGrpSpPr/>
          <p:nvPr/>
        </p:nvGrpSpPr>
        <p:grpSpPr>
          <a:xfrm>
            <a:off x="380480" y="2643759"/>
            <a:ext cx="3011476" cy="814874"/>
            <a:chOff x="605360" y="2464880"/>
            <a:chExt cx="3413880" cy="9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0" name="Ink 209"/>
                <p14:cNvContentPartPr/>
                <p14:nvPr/>
              </p14:nvContentPartPr>
              <p14:xfrm>
                <a:off x="3356840" y="3388280"/>
                <a:ext cx="360" cy="36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356120" y="338684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1" name="Ink 210"/>
                <p14:cNvContentPartPr/>
                <p14:nvPr/>
              </p14:nvContentPartPr>
              <p14:xfrm>
                <a:off x="606800" y="2586200"/>
                <a:ext cx="159840" cy="2217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5577" y="2583341"/>
                  <a:ext cx="162287" cy="2274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2" name="Ink 211"/>
                <p14:cNvContentPartPr/>
                <p14:nvPr/>
              </p14:nvContentPartPr>
              <p14:xfrm>
                <a:off x="843680" y="2593760"/>
                <a:ext cx="97200" cy="19440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42455" y="2591718"/>
                  <a:ext cx="99242" cy="199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13" name="Ink 212"/>
                <p14:cNvContentPartPr/>
                <p14:nvPr/>
              </p14:nvContentPartPr>
              <p14:xfrm>
                <a:off x="858440" y="2663960"/>
                <a:ext cx="89640" cy="4356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7218" y="2663553"/>
                  <a:ext cx="90862" cy="46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14" name="Ink 213"/>
                <p14:cNvContentPartPr/>
                <p14:nvPr/>
              </p14:nvContentPartPr>
              <p14:xfrm>
                <a:off x="884360" y="2552360"/>
                <a:ext cx="134640" cy="3636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3132" y="2549500"/>
                  <a:ext cx="135868" cy="41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15" name="Ink 214"/>
                <p14:cNvContentPartPr/>
                <p14:nvPr/>
              </p14:nvContentPartPr>
              <p14:xfrm>
                <a:off x="993800" y="2680520"/>
                <a:ext cx="51840" cy="17136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92167" y="2678072"/>
                  <a:ext cx="53881" cy="176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16" name="Ink 215"/>
                <p14:cNvContentPartPr/>
                <p14:nvPr/>
              </p14:nvContentPartPr>
              <p14:xfrm>
                <a:off x="975800" y="2749280"/>
                <a:ext cx="104760" cy="108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74577" y="2746788"/>
                  <a:ext cx="106391" cy="15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17" name="Ink 216"/>
                <p14:cNvContentPartPr/>
                <p14:nvPr/>
              </p14:nvContentPartPr>
              <p14:xfrm>
                <a:off x="650360" y="2882480"/>
                <a:ext cx="336240" cy="2304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9136" y="2879651"/>
                  <a:ext cx="338280" cy="28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18" name="Ink 217"/>
                <p14:cNvContentPartPr/>
                <p14:nvPr/>
              </p14:nvContentPartPr>
              <p14:xfrm>
                <a:off x="605360" y="2965280"/>
                <a:ext cx="113400" cy="19980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4544" y="2962426"/>
                  <a:ext cx="115032" cy="205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19" name="Ink 218"/>
                <p14:cNvContentPartPr/>
                <p14:nvPr/>
              </p14:nvContentPartPr>
              <p14:xfrm>
                <a:off x="775280" y="2955200"/>
                <a:ext cx="223200" cy="19296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3648" y="2954382"/>
                  <a:ext cx="225648" cy="196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0" name="Ink 219"/>
                <p14:cNvContentPartPr/>
                <p14:nvPr/>
              </p14:nvContentPartPr>
              <p14:xfrm>
                <a:off x="1174520" y="2839640"/>
                <a:ext cx="97920" cy="43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73291" y="2837284"/>
                  <a:ext cx="100378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21" name="Ink 220"/>
                <p14:cNvContentPartPr/>
                <p14:nvPr/>
              </p14:nvContentPartPr>
              <p14:xfrm>
                <a:off x="1173800" y="2872400"/>
                <a:ext cx="118800" cy="1584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72575" y="2871588"/>
                  <a:ext cx="120433" cy="19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22" name="Ink 221"/>
                <p14:cNvContentPartPr/>
                <p14:nvPr/>
              </p14:nvContentPartPr>
              <p14:xfrm>
                <a:off x="1460000" y="2625440"/>
                <a:ext cx="321840" cy="35352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58776" y="2622991"/>
                  <a:ext cx="324287" cy="358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23" name="Ink 222"/>
                <p14:cNvContentPartPr/>
                <p14:nvPr/>
              </p14:nvContentPartPr>
              <p14:xfrm>
                <a:off x="1474400" y="3030800"/>
                <a:ext cx="91800" cy="16020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73176" y="3028762"/>
                  <a:ext cx="93432" cy="164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24" name="Ink 223"/>
                <p14:cNvContentPartPr/>
                <p14:nvPr/>
              </p14:nvContentPartPr>
              <p14:xfrm>
                <a:off x="1616960" y="3111080"/>
                <a:ext cx="54000" cy="864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5733" y="3108611"/>
                  <a:ext cx="56455" cy="135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25" name="Ink 224"/>
                <p14:cNvContentPartPr/>
                <p14:nvPr/>
              </p14:nvContentPartPr>
              <p14:xfrm>
                <a:off x="1603280" y="3143120"/>
                <a:ext cx="74160" cy="540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02465" y="3142705"/>
                  <a:ext cx="75382" cy="8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26" name="Ink 225"/>
                <p14:cNvContentPartPr/>
                <p14:nvPr/>
              </p14:nvContentPartPr>
              <p14:xfrm>
                <a:off x="1716680" y="3096680"/>
                <a:ext cx="16560" cy="10152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15872" y="3094234"/>
                  <a:ext cx="18580" cy="105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7" name="Ink 226"/>
                <p14:cNvContentPartPr/>
                <p14:nvPr/>
              </p14:nvContentPartPr>
              <p14:xfrm>
                <a:off x="1663400" y="2464880"/>
                <a:ext cx="41040" cy="13752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662181" y="2462432"/>
                  <a:ext cx="42665" cy="142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28" name="Ink 227"/>
                <p14:cNvContentPartPr/>
                <p14:nvPr/>
              </p14:nvContentPartPr>
              <p14:xfrm>
                <a:off x="1634240" y="2512400"/>
                <a:ext cx="100440" cy="3564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633015" y="2511581"/>
                  <a:ext cx="102073" cy="38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29" name="Ink 228"/>
                <p14:cNvContentPartPr/>
                <p14:nvPr/>
              </p14:nvContentPartPr>
              <p14:xfrm>
                <a:off x="1879040" y="2602400"/>
                <a:ext cx="169200" cy="21636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877417" y="2599548"/>
                  <a:ext cx="172446" cy="221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30" name="Ink 229"/>
                <p14:cNvContentPartPr/>
                <p14:nvPr/>
              </p14:nvContentPartPr>
              <p14:xfrm>
                <a:off x="2102240" y="2626880"/>
                <a:ext cx="108720" cy="19008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00605" y="2624427"/>
                  <a:ext cx="111581" cy="1953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31" name="Ink 230"/>
                <p14:cNvContentPartPr/>
                <p14:nvPr/>
              </p14:nvContentPartPr>
              <p14:xfrm>
                <a:off x="2133200" y="2704640"/>
                <a:ext cx="90360" cy="1908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31973" y="2703828"/>
                  <a:ext cx="92404" cy="2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32" name="Ink 231"/>
                <p14:cNvContentPartPr/>
                <p14:nvPr/>
              </p14:nvContentPartPr>
              <p14:xfrm>
                <a:off x="2152640" y="2600600"/>
                <a:ext cx="111600" cy="3780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51418" y="2598161"/>
                  <a:ext cx="113636" cy="414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3" name="Ink 232"/>
                <p14:cNvContentPartPr/>
                <p14:nvPr/>
              </p14:nvContentPartPr>
              <p14:xfrm>
                <a:off x="2270720" y="2708240"/>
                <a:ext cx="67680" cy="1584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69489" y="2705797"/>
                  <a:ext cx="69321" cy="163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4" name="Ink 233"/>
                <p14:cNvContentPartPr/>
                <p14:nvPr/>
              </p14:nvContentPartPr>
              <p14:xfrm>
                <a:off x="2247320" y="2754320"/>
                <a:ext cx="121680" cy="2556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246095" y="2753509"/>
                  <a:ext cx="123313" cy="28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5" name="Ink 234"/>
                <p14:cNvContentPartPr/>
                <p14:nvPr/>
              </p14:nvContentPartPr>
              <p14:xfrm>
                <a:off x="1890560" y="2887160"/>
                <a:ext cx="394920" cy="2880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89744" y="2885103"/>
                  <a:ext cx="396960" cy="33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6" name="Ink 235"/>
                <p14:cNvContentPartPr/>
                <p14:nvPr/>
              </p14:nvContentPartPr>
              <p14:xfrm>
                <a:off x="1853120" y="2963480"/>
                <a:ext cx="146160" cy="21528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51895" y="2960620"/>
                  <a:ext cx="149018" cy="2209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7" name="Ink 236"/>
                <p14:cNvContentPartPr/>
                <p14:nvPr/>
              </p14:nvContentPartPr>
              <p14:xfrm>
                <a:off x="2008640" y="3018200"/>
                <a:ext cx="156600" cy="22824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008232" y="3016567"/>
                  <a:ext cx="158231" cy="232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8" name="Ink 237"/>
                <p14:cNvContentPartPr/>
                <p14:nvPr/>
              </p14:nvContentPartPr>
              <p14:xfrm>
                <a:off x="2205560" y="3084080"/>
                <a:ext cx="51120" cy="123120"/>
              </p14:xfrm>
            </p:contentPart>
          </mc:Choice>
          <mc:Fallback xmlns="">
            <p:pic>
              <p:nvPicPr>
                <p:cNvPr id="238" name="Ink 237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04333" y="3081634"/>
                  <a:ext cx="52756" cy="128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9" name="Ink 238"/>
                <p14:cNvContentPartPr/>
                <p14:nvPr/>
              </p14:nvContentPartPr>
              <p14:xfrm>
                <a:off x="2191520" y="3122240"/>
                <a:ext cx="83520" cy="2448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190292" y="3121424"/>
                  <a:ext cx="85158" cy="26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0" name="Ink 239"/>
                <p14:cNvContentPartPr/>
                <p14:nvPr/>
              </p14:nvContentPartPr>
              <p14:xfrm>
                <a:off x="2493200" y="2604200"/>
                <a:ext cx="185400" cy="22104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491975" y="2601345"/>
                  <a:ext cx="188259" cy="226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1" name="Ink 240"/>
                <p14:cNvContentPartPr/>
                <p14:nvPr/>
              </p14:nvContentPartPr>
              <p14:xfrm>
                <a:off x="2709560" y="2648120"/>
                <a:ext cx="128880" cy="21168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708336" y="2645259"/>
                  <a:ext cx="131735" cy="217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2" name="Ink 241"/>
                <p14:cNvContentPartPr/>
                <p14:nvPr/>
              </p14:nvContentPartPr>
              <p14:xfrm>
                <a:off x="2866880" y="2748200"/>
                <a:ext cx="34920" cy="10656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65256" y="2745342"/>
                  <a:ext cx="36950" cy="11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3" name="Ink 242"/>
                <p14:cNvContentPartPr/>
                <p14:nvPr/>
              </p14:nvContentPartPr>
              <p14:xfrm>
                <a:off x="2857160" y="2783480"/>
                <a:ext cx="84240" cy="432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855933" y="2780731"/>
                  <a:ext cx="85876" cy="7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4" name="Ink 243"/>
                <p14:cNvContentPartPr/>
                <p14:nvPr/>
              </p14:nvContentPartPr>
              <p14:xfrm>
                <a:off x="2487440" y="2908400"/>
                <a:ext cx="367560" cy="1224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486216" y="2905952"/>
                  <a:ext cx="370416" cy="17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5" name="Ink 244"/>
                <p14:cNvContentPartPr/>
                <p14:nvPr/>
              </p14:nvContentPartPr>
              <p14:xfrm>
                <a:off x="2446040" y="2972120"/>
                <a:ext cx="147240" cy="17928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445224" y="2969261"/>
                  <a:ext cx="148871" cy="184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6" name="Ink 245"/>
                <p14:cNvContentPartPr/>
                <p14:nvPr/>
              </p14:nvContentPartPr>
              <p14:xfrm>
                <a:off x="2649800" y="2976800"/>
                <a:ext cx="89280" cy="17424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648577" y="2973944"/>
                  <a:ext cx="91726" cy="1791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47" name="Ink 246"/>
                <p14:cNvContentPartPr/>
                <p14:nvPr/>
              </p14:nvContentPartPr>
              <p14:xfrm>
                <a:off x="2779040" y="3070040"/>
                <a:ext cx="51120" cy="15048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777404" y="3067178"/>
                  <a:ext cx="53165" cy="1562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8" name="Ink 247"/>
                <p14:cNvContentPartPr/>
                <p14:nvPr/>
              </p14:nvContentPartPr>
              <p14:xfrm>
                <a:off x="2768960" y="3121520"/>
                <a:ext cx="87120" cy="169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767739" y="3121107"/>
                  <a:ext cx="88748" cy="19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9" name="Ink 248"/>
                <p14:cNvContentPartPr/>
                <p14:nvPr/>
              </p14:nvContentPartPr>
              <p14:xfrm>
                <a:off x="3046160" y="2610320"/>
                <a:ext cx="153000" cy="22212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044936" y="2607462"/>
                  <a:ext cx="155856" cy="2278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0" name="Ink 249"/>
                <p14:cNvContentPartPr/>
                <p14:nvPr/>
              </p14:nvContentPartPr>
              <p14:xfrm>
                <a:off x="3249560" y="2638400"/>
                <a:ext cx="92880" cy="20340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47931" y="2635949"/>
                  <a:ext cx="96139" cy="208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1" name="Ink 250"/>
                <p14:cNvContentPartPr/>
                <p14:nvPr/>
              </p14:nvContentPartPr>
              <p14:xfrm>
                <a:off x="3379880" y="2769440"/>
                <a:ext cx="53640" cy="11448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378242" y="2766588"/>
                  <a:ext cx="56916" cy="120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2" name="Ink 251"/>
                <p14:cNvContentPartPr/>
                <p14:nvPr/>
              </p14:nvContentPartPr>
              <p14:xfrm>
                <a:off x="3367280" y="2818400"/>
                <a:ext cx="93960" cy="612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366054" y="2817584"/>
                  <a:ext cx="95594" cy="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3" name="Ink 252"/>
                <p14:cNvContentPartPr/>
                <p14:nvPr/>
              </p14:nvContentPartPr>
              <p14:xfrm>
                <a:off x="3044720" y="2913800"/>
                <a:ext cx="339480" cy="756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43496" y="2911280"/>
                  <a:ext cx="342336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54" name="Ink 253"/>
                <p14:cNvContentPartPr/>
                <p14:nvPr/>
              </p14:nvContentPartPr>
              <p14:xfrm>
                <a:off x="2989640" y="2965280"/>
                <a:ext cx="144720" cy="18684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88825" y="2962424"/>
                  <a:ext cx="147166" cy="192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55" name="Ink 254"/>
                <p14:cNvContentPartPr/>
                <p14:nvPr/>
              </p14:nvContentPartPr>
              <p14:xfrm>
                <a:off x="3175040" y="2975720"/>
                <a:ext cx="122040" cy="16596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173407" y="2972866"/>
                  <a:ext cx="124897" cy="170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56" name="Ink 255"/>
                <p14:cNvContentPartPr/>
                <p14:nvPr/>
              </p14:nvContentPartPr>
              <p14:xfrm>
                <a:off x="3314360" y="3075080"/>
                <a:ext cx="123120" cy="14220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12729" y="3072228"/>
                  <a:ext cx="125158" cy="14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57" name="Ink 256"/>
                <p14:cNvContentPartPr/>
                <p14:nvPr/>
              </p14:nvContentPartPr>
              <p14:xfrm>
                <a:off x="3567080" y="2606720"/>
                <a:ext cx="191520" cy="25416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65447" y="2603451"/>
                  <a:ext cx="194787" cy="2602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58" name="Ink 257"/>
                <p14:cNvContentPartPr/>
                <p14:nvPr/>
              </p14:nvContentPartPr>
              <p14:xfrm>
                <a:off x="3787760" y="2626880"/>
                <a:ext cx="124920" cy="21852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786127" y="2624429"/>
                  <a:ext cx="127778" cy="223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59" name="Ink 258"/>
                <p14:cNvContentPartPr/>
                <p14:nvPr/>
              </p14:nvContentPartPr>
              <p14:xfrm>
                <a:off x="3936800" y="2779880"/>
                <a:ext cx="82440" cy="12744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35576" y="2777429"/>
                  <a:ext cx="84481" cy="131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0" name="Ink 259"/>
                <p14:cNvContentPartPr/>
                <p14:nvPr/>
              </p14:nvContentPartPr>
              <p14:xfrm>
                <a:off x="3597320" y="2927120"/>
                <a:ext cx="372240" cy="828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96096" y="2924636"/>
                  <a:ext cx="374689" cy="13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61" name="Ink 260"/>
                <p14:cNvContentPartPr/>
                <p14:nvPr/>
              </p14:nvContentPartPr>
              <p14:xfrm>
                <a:off x="3887480" y="2931800"/>
                <a:ext cx="82080" cy="324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86255" y="2929023"/>
                  <a:ext cx="84939" cy="83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62" name="Ink 261"/>
                <p14:cNvContentPartPr/>
                <p14:nvPr/>
              </p14:nvContentPartPr>
              <p14:xfrm>
                <a:off x="3543320" y="2995520"/>
                <a:ext cx="161280" cy="18432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42503" y="2992665"/>
                  <a:ext cx="163730" cy="190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3" name="Ink 262"/>
                <p14:cNvContentPartPr/>
                <p14:nvPr/>
              </p14:nvContentPartPr>
              <p14:xfrm>
                <a:off x="3770480" y="2987600"/>
                <a:ext cx="189360" cy="21168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69253" y="2986783"/>
                  <a:ext cx="191405" cy="21494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64" name="Straight Arrow Connector 263"/>
          <p:cNvCxnSpPr/>
          <p:nvPr/>
        </p:nvCxnSpPr>
        <p:spPr>
          <a:xfrm>
            <a:off x="3859904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730250" y="520700"/>
            <a:ext cx="2128138" cy="2146300"/>
          </a:xfrm>
          <a:custGeom>
            <a:avLst/>
            <a:gdLst>
              <a:gd name="connsiteX0" fmla="*/ 2108200 w 2128138"/>
              <a:gd name="connsiteY0" fmla="*/ 0 h 2146300"/>
              <a:gd name="connsiteX1" fmla="*/ 2127250 w 2128138"/>
              <a:gd name="connsiteY1" fmla="*/ 673100 h 2146300"/>
              <a:gd name="connsiteX2" fmla="*/ 2082800 w 2128138"/>
              <a:gd name="connsiteY2" fmla="*/ 1085850 h 2146300"/>
              <a:gd name="connsiteX3" fmla="*/ 2032000 w 2128138"/>
              <a:gd name="connsiteY3" fmla="*/ 1130300 h 2146300"/>
              <a:gd name="connsiteX4" fmla="*/ 1606550 w 2128138"/>
              <a:gd name="connsiteY4" fmla="*/ 1123950 h 2146300"/>
              <a:gd name="connsiteX5" fmla="*/ 1104900 w 2128138"/>
              <a:gd name="connsiteY5" fmla="*/ 1098550 h 2146300"/>
              <a:gd name="connsiteX6" fmla="*/ 622300 w 2128138"/>
              <a:gd name="connsiteY6" fmla="*/ 1104900 h 2146300"/>
              <a:gd name="connsiteX7" fmla="*/ 279400 w 2128138"/>
              <a:gd name="connsiteY7" fmla="*/ 1111250 h 2146300"/>
              <a:gd name="connsiteX8" fmla="*/ 82550 w 2128138"/>
              <a:gd name="connsiteY8" fmla="*/ 1098550 h 2146300"/>
              <a:gd name="connsiteX9" fmla="*/ 38100 w 2128138"/>
              <a:gd name="connsiteY9" fmla="*/ 1136650 h 2146300"/>
              <a:gd name="connsiteX10" fmla="*/ 12700 w 2128138"/>
              <a:gd name="connsiteY10" fmla="*/ 1200150 h 2146300"/>
              <a:gd name="connsiteX11" fmla="*/ 0 w 2128138"/>
              <a:gd name="connsiteY11" fmla="*/ 1549400 h 2146300"/>
              <a:gd name="connsiteX12" fmla="*/ 12700 w 2128138"/>
              <a:gd name="connsiteY12" fmla="*/ 1879600 h 2146300"/>
              <a:gd name="connsiteX13" fmla="*/ 19050 w 2128138"/>
              <a:gd name="connsiteY1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8138" h="2146300">
                <a:moveTo>
                  <a:pt x="2108200" y="0"/>
                </a:moveTo>
                <a:cubicBezTo>
                  <a:pt x="2119841" y="246062"/>
                  <a:pt x="2131483" y="492125"/>
                  <a:pt x="2127250" y="673100"/>
                </a:cubicBezTo>
                <a:cubicBezTo>
                  <a:pt x="2123017" y="854075"/>
                  <a:pt x="2098675" y="1009650"/>
                  <a:pt x="2082800" y="1085850"/>
                </a:cubicBezTo>
                <a:cubicBezTo>
                  <a:pt x="2066925" y="1162050"/>
                  <a:pt x="2111375" y="1123950"/>
                  <a:pt x="2032000" y="1130300"/>
                </a:cubicBezTo>
                <a:cubicBezTo>
                  <a:pt x="1952625" y="1136650"/>
                  <a:pt x="1761067" y="1129242"/>
                  <a:pt x="1606550" y="1123950"/>
                </a:cubicBezTo>
                <a:cubicBezTo>
                  <a:pt x="1452033" y="1118658"/>
                  <a:pt x="1104900" y="1098550"/>
                  <a:pt x="1104900" y="1098550"/>
                </a:cubicBezTo>
                <a:lnTo>
                  <a:pt x="622300" y="1104900"/>
                </a:lnTo>
                <a:cubicBezTo>
                  <a:pt x="484717" y="1107017"/>
                  <a:pt x="369358" y="1112308"/>
                  <a:pt x="279400" y="1111250"/>
                </a:cubicBezTo>
                <a:cubicBezTo>
                  <a:pt x="189442" y="1110192"/>
                  <a:pt x="122767" y="1094317"/>
                  <a:pt x="82550" y="1098550"/>
                </a:cubicBezTo>
                <a:cubicBezTo>
                  <a:pt x="42333" y="1102783"/>
                  <a:pt x="49742" y="1119717"/>
                  <a:pt x="38100" y="1136650"/>
                </a:cubicBezTo>
                <a:cubicBezTo>
                  <a:pt x="26458" y="1153583"/>
                  <a:pt x="19050" y="1131358"/>
                  <a:pt x="12700" y="1200150"/>
                </a:cubicBezTo>
                <a:cubicBezTo>
                  <a:pt x="6350" y="1268942"/>
                  <a:pt x="0" y="1436158"/>
                  <a:pt x="0" y="1549400"/>
                </a:cubicBezTo>
                <a:cubicBezTo>
                  <a:pt x="0" y="1662642"/>
                  <a:pt x="9525" y="1780117"/>
                  <a:pt x="12700" y="1879600"/>
                </a:cubicBezTo>
                <a:cubicBezTo>
                  <a:pt x="15875" y="1979083"/>
                  <a:pt x="19050" y="2146300"/>
                  <a:pt x="19050" y="214630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116020" y="805934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14940" y="80413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/>
          <p:cNvGrpSpPr/>
          <p:nvPr/>
        </p:nvGrpSpPr>
        <p:grpSpPr>
          <a:xfrm>
            <a:off x="2850099" y="230731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857169" y="181211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4138058" y="805934"/>
              <a:ext cx="360" cy="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6978" y="804494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/>
          <p:cNvGrpSpPr/>
          <p:nvPr/>
        </p:nvGrpSpPr>
        <p:grpSpPr>
          <a:xfrm>
            <a:off x="2841931" y="96835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9" name="TextBox 68"/>
          <p:cNvSpPr txBox="1"/>
          <p:nvPr/>
        </p:nvSpPr>
        <p:spPr>
          <a:xfrm>
            <a:off x="1530482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91189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1768456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ounded Rectangle 5"/>
          <p:cNvSpPr/>
          <p:nvPr/>
        </p:nvSpPr>
        <p:spPr>
          <a:xfrm rot="16200000">
            <a:off x="1768455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rot="16200000">
            <a:off x="1458575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6" idx="1"/>
          </p:cNvCxnSpPr>
          <p:nvPr/>
        </p:nvCxnSpPr>
        <p:spPr>
          <a:xfrm rot="16200000" flipV="1">
            <a:off x="1417426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 rot="16200000">
            <a:off x="2686752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0" name="Rounded Rectangle 79"/>
          <p:cNvSpPr/>
          <p:nvPr/>
        </p:nvSpPr>
        <p:spPr>
          <a:xfrm rot="16200000">
            <a:off x="2686751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 rot="16200000">
            <a:off x="2376871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9" idx="3"/>
            <a:endCxn id="80" idx="1"/>
          </p:cNvCxnSpPr>
          <p:nvPr/>
        </p:nvCxnSpPr>
        <p:spPr>
          <a:xfrm rot="16200000" flipV="1">
            <a:off x="2335722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 rot="16200000">
            <a:off x="3613375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6" name="Rounded Rectangle 85"/>
          <p:cNvSpPr/>
          <p:nvPr/>
        </p:nvSpPr>
        <p:spPr>
          <a:xfrm rot="16200000">
            <a:off x="3613374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7" name="Straight Arrow Connector 86"/>
          <p:cNvCxnSpPr>
            <a:stCxn id="84" idx="3"/>
            <a:endCxn id="85" idx="1"/>
          </p:cNvCxnSpPr>
          <p:nvPr/>
        </p:nvCxnSpPr>
        <p:spPr>
          <a:xfrm rot="16200000">
            <a:off x="3303494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5" idx="3"/>
            <a:endCxn id="86" idx="1"/>
          </p:cNvCxnSpPr>
          <p:nvPr/>
        </p:nvCxnSpPr>
        <p:spPr>
          <a:xfrm rot="16200000" flipV="1">
            <a:off x="3262345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/>
          <p:cNvSpPr/>
          <p:nvPr/>
        </p:nvSpPr>
        <p:spPr>
          <a:xfrm rot="16200000">
            <a:off x="848204" y="2308933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2" name="Rounded Rectangle 91"/>
          <p:cNvSpPr/>
          <p:nvPr/>
        </p:nvSpPr>
        <p:spPr>
          <a:xfrm rot="16200000">
            <a:off x="848203" y="628654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93" name="Straight Arrow Connector 92"/>
          <p:cNvCxnSpPr>
            <a:stCxn id="90" idx="3"/>
            <a:endCxn id="91" idx="1"/>
          </p:cNvCxnSpPr>
          <p:nvPr/>
        </p:nvCxnSpPr>
        <p:spPr>
          <a:xfrm rot="16200000">
            <a:off x="538323" y="2131525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1" idx="3"/>
            <a:endCxn id="92" idx="1"/>
          </p:cNvCxnSpPr>
          <p:nvPr/>
        </p:nvCxnSpPr>
        <p:spPr>
          <a:xfrm rot="16200000" flipV="1">
            <a:off x="497174" y="1291386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" idx="2"/>
            <a:endCxn id="79" idx="0"/>
          </p:cNvCxnSpPr>
          <p:nvPr/>
        </p:nvCxnSpPr>
        <p:spPr>
          <a:xfrm>
            <a:off x="2003959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937079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91" idx="0"/>
          </p:cNvCxnSpPr>
          <p:nvPr/>
        </p:nvCxnSpPr>
        <p:spPr>
          <a:xfrm>
            <a:off x="134021" y="1732030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1083707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1071763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897078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18618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788794" y="137575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788794" y="228979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9" name="Ink 108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0" name="Ink 109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1" name="Ink 110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2" name="Ink 111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/>
          <p:cNvGrpSpPr/>
          <p:nvPr/>
        </p:nvGrpSpPr>
        <p:grpSpPr>
          <a:xfrm>
            <a:off x="3795864" y="179459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" name="Ink 113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5" name="Ink 114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6" name="Ink 115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3780626" y="95083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18" name="Ink 117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9" name="Ink 118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0" name="Ink 119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/>
          <p:cNvGrpSpPr/>
          <p:nvPr/>
        </p:nvGrpSpPr>
        <p:grpSpPr>
          <a:xfrm>
            <a:off x="1043419" y="2285241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Ink 121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3" name="Ink 122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4" name="Ink 123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25" name="Ink 124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/>
          <p:cNvGrpSpPr/>
          <p:nvPr/>
        </p:nvGrpSpPr>
        <p:grpSpPr>
          <a:xfrm>
            <a:off x="1050489" y="179004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7" name="Ink 126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8" name="Ink 127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9" name="Ink 128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/>
          <p:cNvGrpSpPr/>
          <p:nvPr/>
        </p:nvGrpSpPr>
        <p:grpSpPr>
          <a:xfrm>
            <a:off x="1035251" y="946279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1" name="Ink 130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2" name="Ink 131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3" name="Ink 132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1920766" y="2300597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35" name="Ink 134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6" name="Ink 135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37" name="Ink 136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8" name="Ink 137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/>
          <p:cNvGrpSpPr/>
          <p:nvPr/>
        </p:nvGrpSpPr>
        <p:grpSpPr>
          <a:xfrm>
            <a:off x="1927836" y="180539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40" name="Ink 139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41" name="Ink 140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42" name="Ink 141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1912598" y="961635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44" name="Ink 143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5" name="Ink 144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46" name="Ink 145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7" name="TextBox 146"/>
          <p:cNvSpPr txBox="1"/>
          <p:nvPr/>
        </p:nvSpPr>
        <p:spPr>
          <a:xfrm>
            <a:off x="2454571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384122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301390" y="195121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23265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19424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113371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62184" y="10921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φ</a:t>
            </a:r>
            <a:r>
              <a:rPr lang="en-US" dirty="0"/>
              <a:t> </a:t>
            </a:r>
            <a:r>
              <a:rPr lang="el-GR" sz="1100" dirty="0"/>
              <a:t>○</a:t>
            </a:r>
            <a:r>
              <a:rPr lang="en-US" sz="1100" dirty="0"/>
              <a:t> </a:t>
            </a:r>
            <a:r>
              <a:rPr 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4" name="Ink 153"/>
              <p14:cNvContentPartPr/>
              <p14:nvPr/>
            </p14:nvContentPartPr>
            <p14:xfrm>
              <a:off x="1327545" y="2422733"/>
              <a:ext cx="79200" cy="25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26465" y="2422373"/>
                <a:ext cx="81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6" name="Ink 155"/>
              <p14:cNvContentPartPr/>
              <p14:nvPr/>
            </p14:nvContentPartPr>
            <p14:xfrm>
              <a:off x="1446705" y="2396093"/>
              <a:ext cx="68760" cy="1285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45265" y="2393933"/>
                <a:ext cx="70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7" name="Ink 156"/>
              <p14:cNvContentPartPr/>
              <p14:nvPr/>
            </p14:nvContentPartPr>
            <p14:xfrm>
              <a:off x="1312425" y="2050493"/>
              <a:ext cx="84960" cy="1404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11705" y="2049773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9" name="Ink 158"/>
              <p14:cNvContentPartPr/>
              <p14:nvPr/>
            </p14:nvContentPartPr>
            <p14:xfrm>
              <a:off x="1438065" y="1989653"/>
              <a:ext cx="74160" cy="119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36985" y="1987493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0" name="Ink 159"/>
              <p14:cNvContentPartPr/>
              <p14:nvPr/>
            </p14:nvContentPartPr>
            <p14:xfrm>
              <a:off x="1354185" y="1059413"/>
              <a:ext cx="79560" cy="2628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53105" y="1059053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2" name="Ink 161"/>
              <p14:cNvContentPartPr/>
              <p14:nvPr/>
            </p14:nvContentPartPr>
            <p14:xfrm>
              <a:off x="1450305" y="1030973"/>
              <a:ext cx="81000" cy="8964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49225" y="1028813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3" name="Ink 162"/>
              <p14:cNvContentPartPr/>
              <p14:nvPr/>
            </p14:nvContentPartPr>
            <p14:xfrm>
              <a:off x="4068783" y="1075613"/>
              <a:ext cx="67680" cy="10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68063" y="1074533"/>
                <a:ext cx="68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4" name="Ink 163"/>
              <p14:cNvContentPartPr/>
              <p14:nvPr/>
            </p14:nvContentPartPr>
            <p14:xfrm>
              <a:off x="4084983" y="1041773"/>
              <a:ext cx="9720" cy="781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83903" y="1041053"/>
                <a:ext cx="1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5" name="Ink 164"/>
              <p14:cNvContentPartPr/>
              <p14:nvPr/>
            </p14:nvContentPartPr>
            <p14:xfrm>
              <a:off x="4163823" y="1021973"/>
              <a:ext cx="28800" cy="10692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62743" y="1021253"/>
                <a:ext cx="30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6" name="Ink 165"/>
              <p14:cNvContentPartPr/>
              <p14:nvPr/>
            </p14:nvContentPartPr>
            <p14:xfrm>
              <a:off x="4037823" y="2030333"/>
              <a:ext cx="63000" cy="345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37103" y="2029613"/>
                <a:ext cx="64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7" name="Ink 166"/>
              <p14:cNvContentPartPr/>
              <p14:nvPr/>
            </p14:nvContentPartPr>
            <p14:xfrm>
              <a:off x="4070583" y="1989653"/>
              <a:ext cx="4320" cy="84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69503" y="1988573"/>
                <a:ext cx="5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8" name="Ink 167"/>
              <p14:cNvContentPartPr/>
              <p14:nvPr/>
            </p14:nvContentPartPr>
            <p14:xfrm>
              <a:off x="4144383" y="1974533"/>
              <a:ext cx="14400" cy="125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43303" y="1973093"/>
                <a:ext cx="15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9" name="Ink 168"/>
              <p14:cNvContentPartPr/>
              <p14:nvPr/>
            </p14:nvContentPartPr>
            <p14:xfrm>
              <a:off x="4080303" y="2440733"/>
              <a:ext cx="56880" cy="2700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79223" y="2440013"/>
                <a:ext cx="58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0" name="Ink 169"/>
              <p14:cNvContentPartPr/>
              <p14:nvPr/>
            </p14:nvContentPartPr>
            <p14:xfrm>
              <a:off x="4091823" y="2418413"/>
              <a:ext cx="10440" cy="7632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90743" y="2417333"/>
                <a:ext cx="11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1" name="Ink 170"/>
              <p14:cNvContentPartPr/>
              <p14:nvPr/>
            </p14:nvContentPartPr>
            <p14:xfrm>
              <a:off x="4169583" y="2383853"/>
              <a:ext cx="21600" cy="11628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68503" y="2382413"/>
                <a:ext cx="23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/>
              <p14:cNvContentPartPr/>
              <p14:nvPr/>
            </p14:nvContentPartPr>
            <p14:xfrm>
              <a:off x="2206143" y="2455853"/>
              <a:ext cx="77040" cy="1800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05423" y="2455493"/>
                <a:ext cx="78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/>
              <p14:cNvContentPartPr/>
              <p14:nvPr/>
            </p14:nvContentPartPr>
            <p14:xfrm>
              <a:off x="2317383" y="2387813"/>
              <a:ext cx="20880" cy="15408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16303" y="2385653"/>
                <a:ext cx="2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4" name="Ink 173"/>
              <p14:cNvContentPartPr/>
              <p14:nvPr/>
            </p14:nvContentPartPr>
            <p14:xfrm>
              <a:off x="2192103" y="2072813"/>
              <a:ext cx="47160" cy="1368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91023" y="2072093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5" name="Ink 174"/>
              <p14:cNvContentPartPr/>
              <p14:nvPr/>
            </p14:nvContentPartPr>
            <p14:xfrm>
              <a:off x="2284263" y="1988213"/>
              <a:ext cx="17640" cy="14760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3543" y="1986053"/>
                <a:ext cx="19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6" name="Ink 175"/>
              <p14:cNvContentPartPr/>
              <p14:nvPr/>
            </p14:nvContentPartPr>
            <p14:xfrm>
              <a:off x="2184543" y="1082813"/>
              <a:ext cx="77400" cy="612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183823" y="1082093"/>
                <a:ext cx="784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7" name="Ink 176"/>
              <p14:cNvContentPartPr/>
              <p14:nvPr/>
            </p14:nvContentPartPr>
            <p14:xfrm>
              <a:off x="2283543" y="1037093"/>
              <a:ext cx="80640" cy="11268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82823" y="1034933"/>
                <a:ext cx="81720" cy="117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ounded Rectangle 4"/>
          <p:cNvSpPr/>
          <p:nvPr/>
        </p:nvSpPr>
        <p:spPr>
          <a:xfrm rot="16200000">
            <a:off x="1768455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9" name="Rounded Rectangle 78"/>
          <p:cNvSpPr/>
          <p:nvPr/>
        </p:nvSpPr>
        <p:spPr>
          <a:xfrm rot="16200000">
            <a:off x="2686751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5" name="Rounded Rectangle 84"/>
          <p:cNvSpPr/>
          <p:nvPr/>
        </p:nvSpPr>
        <p:spPr>
          <a:xfrm rot="16200000">
            <a:off x="3613374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1" name="Rounded Rectangle 90"/>
          <p:cNvSpPr/>
          <p:nvPr/>
        </p:nvSpPr>
        <p:spPr>
          <a:xfrm rot="16200000">
            <a:off x="848203" y="1541334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1814879" y="535933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2736884" y="536294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3659798" y="535933"/>
            <a:ext cx="7123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894627" y="535933"/>
            <a:ext cx="0" cy="27000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91038" y="289614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2613159" y="283272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3536253" y="299496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774611" y="283272"/>
            <a:ext cx="236798" cy="23679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" name="Ink 82"/>
              <p14:cNvContentPartPr/>
              <p14:nvPr/>
            </p14:nvContentPartPr>
            <p14:xfrm>
              <a:off x="4051676" y="2318645"/>
              <a:ext cx="38520" cy="1515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50956" y="2316845"/>
                <a:ext cx="399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9" name="Ink 88"/>
              <p14:cNvContentPartPr/>
              <p14:nvPr/>
            </p14:nvContentPartPr>
            <p14:xfrm>
              <a:off x="1952876" y="395525"/>
              <a:ext cx="104760" cy="1861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951436" y="393365"/>
                <a:ext cx="106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5" name="Ink 94"/>
              <p14:cNvContentPartPr/>
              <p14:nvPr/>
            </p14:nvContentPartPr>
            <p14:xfrm>
              <a:off x="1980596" y="493445"/>
              <a:ext cx="75240" cy="439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79516" y="492725"/>
                <a:ext cx="76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" name="Ink 96"/>
              <p14:cNvContentPartPr/>
              <p14:nvPr/>
            </p14:nvContentPartPr>
            <p14:xfrm>
              <a:off x="1980596" y="389765"/>
              <a:ext cx="121680" cy="320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79516" y="387605"/>
                <a:ext cx="123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/>
              <p14:cNvContentPartPr/>
              <p14:nvPr/>
            </p14:nvContentPartPr>
            <p14:xfrm>
              <a:off x="2105876" y="501365"/>
              <a:ext cx="35640" cy="1627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104796" y="499205"/>
                <a:ext cx="367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1" name="Ink 100"/>
              <p14:cNvContentPartPr/>
              <p14:nvPr/>
            </p14:nvContentPartPr>
            <p14:xfrm>
              <a:off x="2079956" y="591725"/>
              <a:ext cx="69120" cy="9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78876" y="589205"/>
                <a:ext cx="7056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9" name="Ink 188"/>
              <p14:cNvContentPartPr/>
              <p14:nvPr/>
            </p14:nvContentPartPr>
            <p14:xfrm>
              <a:off x="2164556" y="602885"/>
              <a:ext cx="48600" cy="43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63476" y="600725"/>
                <a:ext cx="5004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0" name="Ink 189"/>
              <p14:cNvContentPartPr/>
              <p14:nvPr/>
            </p14:nvContentPartPr>
            <p14:xfrm>
              <a:off x="2257076" y="572285"/>
              <a:ext cx="15480" cy="11052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56356" y="570485"/>
                <a:ext cx="17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1" name="Ink 190"/>
              <p14:cNvContentPartPr/>
              <p14:nvPr/>
            </p14:nvContentPartPr>
            <p14:xfrm>
              <a:off x="1164998" y="2269685"/>
              <a:ext cx="360" cy="36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64278" y="2268245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2" name="Ink 191"/>
              <p14:cNvContentPartPr/>
              <p14:nvPr/>
            </p14:nvContentPartPr>
            <p14:xfrm>
              <a:off x="2919476" y="434405"/>
              <a:ext cx="91800" cy="15660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18036" y="432245"/>
                <a:ext cx="94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3" name="Ink 192"/>
              <p14:cNvContentPartPr/>
              <p14:nvPr/>
            </p14:nvContentPartPr>
            <p14:xfrm>
              <a:off x="2951876" y="413525"/>
              <a:ext cx="107280" cy="11304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51156" y="411365"/>
                <a:ext cx="108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4" name="Ink 193"/>
              <p14:cNvContentPartPr/>
              <p14:nvPr/>
            </p14:nvContentPartPr>
            <p14:xfrm>
              <a:off x="3075716" y="532325"/>
              <a:ext cx="36000" cy="1249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74636" y="530165"/>
                <a:ext cx="37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5" name="Ink 194"/>
              <p14:cNvContentPartPr/>
              <p14:nvPr/>
            </p14:nvContentPartPr>
            <p14:xfrm>
              <a:off x="3048716" y="594605"/>
              <a:ext cx="86040" cy="540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47636" y="593165"/>
                <a:ext cx="8748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6" name="Ink 195"/>
              <p14:cNvContentPartPr/>
              <p14:nvPr/>
            </p14:nvContentPartPr>
            <p14:xfrm>
              <a:off x="3855476" y="455645"/>
              <a:ext cx="83880" cy="154080"/>
            </p14:xfrm>
          </p:contentPart>
        </mc:Choice>
        <mc:Fallback xmlns="">
          <p:pic>
            <p:nvPicPr>
              <p:cNvPr id="196" name="Ink 195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54396" y="453125"/>
                <a:ext cx="86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7" name="Ink 196"/>
              <p14:cNvContentPartPr/>
              <p14:nvPr/>
            </p14:nvContentPartPr>
            <p14:xfrm>
              <a:off x="3878156" y="528005"/>
              <a:ext cx="60480" cy="3096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877076" y="527645"/>
                <a:ext cx="622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8" name="Ink 197"/>
              <p14:cNvContentPartPr/>
              <p14:nvPr/>
            </p14:nvContentPartPr>
            <p14:xfrm>
              <a:off x="3888956" y="452405"/>
              <a:ext cx="101880" cy="259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887876" y="450245"/>
                <a:ext cx="102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/>
              <p14:cNvContentPartPr/>
              <p14:nvPr/>
            </p14:nvContentPartPr>
            <p14:xfrm>
              <a:off x="4000916" y="550325"/>
              <a:ext cx="48600" cy="12852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99476" y="547805"/>
                <a:ext cx="50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/>
              <p14:cNvContentPartPr/>
              <p14:nvPr/>
            </p14:nvContentPartPr>
            <p14:xfrm>
              <a:off x="3975716" y="611525"/>
              <a:ext cx="84240" cy="396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74636" y="610085"/>
                <a:ext cx="8568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/>
              <p14:cNvContentPartPr/>
              <p14:nvPr/>
            </p14:nvContentPartPr>
            <p14:xfrm>
              <a:off x="4089476" y="599285"/>
              <a:ext cx="73440" cy="90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88756" y="598565"/>
                <a:ext cx="7452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/>
              <p14:cNvContentPartPr/>
              <p14:nvPr/>
            </p14:nvContentPartPr>
            <p14:xfrm>
              <a:off x="4128356" y="568325"/>
              <a:ext cx="15480" cy="56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27276" y="566885"/>
                <a:ext cx="16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/>
              <p14:cNvContentPartPr/>
              <p14:nvPr/>
            </p14:nvContentPartPr>
            <p14:xfrm>
              <a:off x="4191716" y="563285"/>
              <a:ext cx="9720" cy="1123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190636" y="561485"/>
                <a:ext cx="11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4" name="Ink 203"/>
              <p14:cNvContentPartPr/>
              <p14:nvPr/>
            </p14:nvContentPartPr>
            <p14:xfrm>
              <a:off x="1091198" y="408125"/>
              <a:ext cx="117360" cy="1710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0118" y="405965"/>
                <a:ext cx="1195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5" name="Ink 204"/>
              <p14:cNvContentPartPr/>
              <p14:nvPr/>
            </p14:nvContentPartPr>
            <p14:xfrm>
              <a:off x="1119998" y="494885"/>
              <a:ext cx="78840" cy="2772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9278" y="494525"/>
                <a:ext cx="79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6" name="Ink 205"/>
              <p14:cNvContentPartPr/>
              <p14:nvPr/>
            </p14:nvContentPartPr>
            <p14:xfrm>
              <a:off x="1119278" y="398405"/>
              <a:ext cx="129240" cy="270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18198" y="396245"/>
                <a:ext cx="130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7" name="Ink 206"/>
              <p14:cNvContentPartPr/>
              <p14:nvPr/>
            </p14:nvContentPartPr>
            <p14:xfrm>
              <a:off x="1280198" y="503165"/>
              <a:ext cx="38160" cy="1306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79118" y="501005"/>
                <a:ext cx="396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8" name="Ink 207"/>
              <p14:cNvContentPartPr/>
              <p14:nvPr/>
            </p14:nvContentPartPr>
            <p14:xfrm>
              <a:off x="1256438" y="564005"/>
              <a:ext cx="99000" cy="1548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255358" y="563645"/>
                <a:ext cx="100080" cy="17640"/>
              </a:xfrm>
              <a:prstGeom prst="rect">
                <a:avLst/>
              </a:prstGeom>
            </p:spPr>
          </p:pic>
        </mc:Fallback>
      </mc:AlternateContent>
      <p:cxnSp>
        <p:nvCxnSpPr>
          <p:cNvPr id="264" name="Straight Arrow Connector 263"/>
          <p:cNvCxnSpPr/>
          <p:nvPr/>
        </p:nvCxnSpPr>
        <p:spPr>
          <a:xfrm>
            <a:off x="3859904" y="1732030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730250" y="520700"/>
            <a:ext cx="2128138" cy="2146300"/>
          </a:xfrm>
          <a:custGeom>
            <a:avLst/>
            <a:gdLst>
              <a:gd name="connsiteX0" fmla="*/ 2108200 w 2128138"/>
              <a:gd name="connsiteY0" fmla="*/ 0 h 2146300"/>
              <a:gd name="connsiteX1" fmla="*/ 2127250 w 2128138"/>
              <a:gd name="connsiteY1" fmla="*/ 673100 h 2146300"/>
              <a:gd name="connsiteX2" fmla="*/ 2082800 w 2128138"/>
              <a:gd name="connsiteY2" fmla="*/ 1085850 h 2146300"/>
              <a:gd name="connsiteX3" fmla="*/ 2032000 w 2128138"/>
              <a:gd name="connsiteY3" fmla="*/ 1130300 h 2146300"/>
              <a:gd name="connsiteX4" fmla="*/ 1606550 w 2128138"/>
              <a:gd name="connsiteY4" fmla="*/ 1123950 h 2146300"/>
              <a:gd name="connsiteX5" fmla="*/ 1104900 w 2128138"/>
              <a:gd name="connsiteY5" fmla="*/ 1098550 h 2146300"/>
              <a:gd name="connsiteX6" fmla="*/ 622300 w 2128138"/>
              <a:gd name="connsiteY6" fmla="*/ 1104900 h 2146300"/>
              <a:gd name="connsiteX7" fmla="*/ 279400 w 2128138"/>
              <a:gd name="connsiteY7" fmla="*/ 1111250 h 2146300"/>
              <a:gd name="connsiteX8" fmla="*/ 82550 w 2128138"/>
              <a:gd name="connsiteY8" fmla="*/ 1098550 h 2146300"/>
              <a:gd name="connsiteX9" fmla="*/ 38100 w 2128138"/>
              <a:gd name="connsiteY9" fmla="*/ 1136650 h 2146300"/>
              <a:gd name="connsiteX10" fmla="*/ 12700 w 2128138"/>
              <a:gd name="connsiteY10" fmla="*/ 1200150 h 2146300"/>
              <a:gd name="connsiteX11" fmla="*/ 0 w 2128138"/>
              <a:gd name="connsiteY11" fmla="*/ 1549400 h 2146300"/>
              <a:gd name="connsiteX12" fmla="*/ 12700 w 2128138"/>
              <a:gd name="connsiteY12" fmla="*/ 1879600 h 2146300"/>
              <a:gd name="connsiteX13" fmla="*/ 19050 w 2128138"/>
              <a:gd name="connsiteY1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8138" h="2146300">
                <a:moveTo>
                  <a:pt x="2108200" y="0"/>
                </a:moveTo>
                <a:cubicBezTo>
                  <a:pt x="2119841" y="246062"/>
                  <a:pt x="2131483" y="492125"/>
                  <a:pt x="2127250" y="673100"/>
                </a:cubicBezTo>
                <a:cubicBezTo>
                  <a:pt x="2123017" y="854075"/>
                  <a:pt x="2098675" y="1009650"/>
                  <a:pt x="2082800" y="1085850"/>
                </a:cubicBezTo>
                <a:cubicBezTo>
                  <a:pt x="2066925" y="1162050"/>
                  <a:pt x="2111375" y="1123950"/>
                  <a:pt x="2032000" y="1130300"/>
                </a:cubicBezTo>
                <a:cubicBezTo>
                  <a:pt x="1952625" y="1136650"/>
                  <a:pt x="1761067" y="1129242"/>
                  <a:pt x="1606550" y="1123950"/>
                </a:cubicBezTo>
                <a:cubicBezTo>
                  <a:pt x="1452033" y="1118658"/>
                  <a:pt x="1104900" y="1098550"/>
                  <a:pt x="1104900" y="1098550"/>
                </a:cubicBezTo>
                <a:lnTo>
                  <a:pt x="622300" y="1104900"/>
                </a:lnTo>
                <a:cubicBezTo>
                  <a:pt x="484717" y="1107017"/>
                  <a:pt x="369358" y="1112308"/>
                  <a:pt x="279400" y="1111250"/>
                </a:cubicBezTo>
                <a:cubicBezTo>
                  <a:pt x="189442" y="1110192"/>
                  <a:pt x="122767" y="1094317"/>
                  <a:pt x="82550" y="1098550"/>
                </a:cubicBezTo>
                <a:cubicBezTo>
                  <a:pt x="42333" y="1102783"/>
                  <a:pt x="49742" y="1119717"/>
                  <a:pt x="38100" y="1136650"/>
                </a:cubicBezTo>
                <a:cubicBezTo>
                  <a:pt x="26458" y="1153583"/>
                  <a:pt x="19050" y="1131358"/>
                  <a:pt x="12700" y="1200150"/>
                </a:cubicBezTo>
                <a:cubicBezTo>
                  <a:pt x="6350" y="1268942"/>
                  <a:pt x="0" y="1436158"/>
                  <a:pt x="0" y="1549400"/>
                </a:cubicBezTo>
                <a:cubicBezTo>
                  <a:pt x="0" y="1662642"/>
                  <a:pt x="9525" y="1780117"/>
                  <a:pt x="12700" y="1879600"/>
                </a:cubicBezTo>
                <a:cubicBezTo>
                  <a:pt x="15875" y="1979083"/>
                  <a:pt x="19050" y="2146300"/>
                  <a:pt x="19050" y="214630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493" y="2575828"/>
            <a:ext cx="4463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practice: unwrapping for a finite number of time-steps (or training on bounded length sequences)</a:t>
            </a:r>
          </a:p>
        </p:txBody>
      </p:sp>
    </p:spTree>
    <p:extLst>
      <p:ext uri="{BB962C8B-B14F-4D97-AF65-F5344CB8AC3E}">
        <p14:creationId xmlns:p14="http://schemas.microsoft.com/office/powerpoint/2010/main" val="848323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Ink 207"/>
              <p14:cNvContentPartPr/>
              <p14:nvPr/>
            </p14:nvContentPartPr>
            <p14:xfrm>
              <a:off x="1970120" y="3903440"/>
              <a:ext cx="360" cy="3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9400" y="39020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Ink 237"/>
              <p14:cNvContentPartPr/>
              <p14:nvPr/>
            </p14:nvContentPartPr>
            <p14:xfrm>
              <a:off x="3841040" y="3952040"/>
              <a:ext cx="360" cy="3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320" y="395024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/>
          <p:cNvGrpSpPr/>
          <p:nvPr/>
        </p:nvGrpSpPr>
        <p:grpSpPr>
          <a:xfrm>
            <a:off x="690680" y="337630"/>
            <a:ext cx="3053425" cy="699039"/>
            <a:chOff x="690680" y="337630"/>
            <a:chExt cx="34138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9" name="Ink 208"/>
                <p14:cNvContentPartPr/>
                <p14:nvPr/>
              </p14:nvContentPartPr>
              <p14:xfrm>
                <a:off x="692120" y="458950"/>
                <a:ext cx="159840" cy="2217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912" y="456133"/>
                  <a:ext cx="162256" cy="227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0" name="Ink 209"/>
                <p14:cNvContentPartPr/>
                <p14:nvPr/>
              </p14:nvContentPartPr>
              <p14:xfrm>
                <a:off x="929000" y="466510"/>
                <a:ext cx="97200" cy="1944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790" y="464493"/>
                  <a:ext cx="99217" cy="1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1" name="Ink 210"/>
                <p14:cNvContentPartPr/>
                <p14:nvPr/>
              </p14:nvContentPartPr>
              <p14:xfrm>
                <a:off x="943760" y="536710"/>
                <a:ext cx="89640" cy="43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554" y="536310"/>
                  <a:ext cx="90846" cy="463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2" name="Ink 211"/>
                <p14:cNvContentPartPr/>
                <p14:nvPr/>
              </p14:nvContentPartPr>
              <p14:xfrm>
                <a:off x="969680" y="425110"/>
                <a:ext cx="134640" cy="363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8474" y="422282"/>
                  <a:ext cx="135846" cy="41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3" name="Ink 212"/>
                <p14:cNvContentPartPr/>
                <p14:nvPr/>
              </p14:nvContentPartPr>
              <p14:xfrm>
                <a:off x="1079120" y="553270"/>
                <a:ext cx="51840" cy="17136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7513" y="550856"/>
                  <a:ext cx="53849" cy="1765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4" name="Ink 213"/>
                <p14:cNvContentPartPr/>
                <p14:nvPr/>
              </p14:nvContentPartPr>
              <p14:xfrm>
                <a:off x="1061120" y="622030"/>
                <a:ext cx="104760" cy="1080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59911" y="619538"/>
                  <a:ext cx="106372" cy="15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5" name="Ink 214"/>
                <p14:cNvContentPartPr/>
                <p14:nvPr/>
              </p14:nvContentPartPr>
              <p14:xfrm>
                <a:off x="735680" y="755230"/>
                <a:ext cx="336240" cy="230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4472" y="752401"/>
                  <a:ext cx="338253" cy="28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6" name="Ink 215"/>
                <p14:cNvContentPartPr/>
                <p14:nvPr/>
              </p14:nvContentPartPr>
              <p14:xfrm>
                <a:off x="690680" y="838030"/>
                <a:ext cx="113400" cy="1998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876" y="835210"/>
                  <a:ext cx="115411" cy="2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7" name="Ink 216"/>
                <p14:cNvContentPartPr/>
                <p14:nvPr/>
              </p14:nvContentPartPr>
              <p14:xfrm>
                <a:off x="860600" y="827950"/>
                <a:ext cx="223200" cy="1929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8991" y="827146"/>
                  <a:ext cx="225613" cy="196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8" name="Ink 217"/>
                <p14:cNvContentPartPr/>
                <p14:nvPr/>
              </p14:nvContentPartPr>
              <p14:xfrm>
                <a:off x="1259840" y="712390"/>
                <a:ext cx="97920" cy="43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58631" y="710034"/>
                  <a:ext cx="100338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9" name="Ink 218"/>
                <p14:cNvContentPartPr/>
                <p14:nvPr/>
              </p14:nvContentPartPr>
              <p14:xfrm>
                <a:off x="1259120" y="745150"/>
                <a:ext cx="118800" cy="158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57912" y="744358"/>
                  <a:ext cx="120411" cy="190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0" name="Ink 219"/>
                <p14:cNvContentPartPr/>
                <p14:nvPr/>
              </p14:nvContentPartPr>
              <p14:xfrm>
                <a:off x="1545320" y="498190"/>
                <a:ext cx="321840" cy="3535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4113" y="495777"/>
                  <a:ext cx="324254" cy="358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1" name="Ink 220"/>
                <p14:cNvContentPartPr/>
                <p14:nvPr/>
              </p14:nvContentPartPr>
              <p14:xfrm>
                <a:off x="1559720" y="903550"/>
                <a:ext cx="91800" cy="16020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8512" y="901537"/>
                  <a:ext cx="93411" cy="164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2" name="Ink 221"/>
                <p14:cNvContentPartPr/>
                <p14:nvPr/>
              </p14:nvContentPartPr>
              <p14:xfrm>
                <a:off x="1702280" y="983830"/>
                <a:ext cx="54000" cy="86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01071" y="981474"/>
                  <a:ext cx="56418" cy="13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3" name="Ink 222"/>
                <p14:cNvContentPartPr/>
                <p14:nvPr/>
              </p14:nvContentPartPr>
              <p14:xfrm>
                <a:off x="1688600" y="1015870"/>
                <a:ext cx="74160" cy="540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87794" y="1015455"/>
                  <a:ext cx="75369" cy="8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4" name="Ink 223"/>
                <p14:cNvContentPartPr/>
                <p14:nvPr/>
              </p14:nvContentPartPr>
              <p14:xfrm>
                <a:off x="1802000" y="969430"/>
                <a:ext cx="16560" cy="1015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1192" y="967013"/>
                  <a:ext cx="18580" cy="105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5" name="Ink 224"/>
                <p14:cNvContentPartPr/>
                <p14:nvPr/>
              </p14:nvContentPartPr>
              <p14:xfrm>
                <a:off x="1748720" y="337630"/>
                <a:ext cx="41040" cy="13752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7501" y="335210"/>
                  <a:ext cx="42665" cy="142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6" name="Ink 225"/>
                <p14:cNvContentPartPr/>
                <p14:nvPr/>
              </p14:nvContentPartPr>
              <p14:xfrm>
                <a:off x="1719560" y="385150"/>
                <a:ext cx="100440" cy="3564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8355" y="384349"/>
                  <a:ext cx="102047" cy="38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7" name="Ink 226"/>
                <p14:cNvContentPartPr/>
                <p14:nvPr/>
              </p14:nvContentPartPr>
              <p14:xfrm>
                <a:off x="1964360" y="475150"/>
                <a:ext cx="169200" cy="21636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745" y="472737"/>
                  <a:ext cx="172431" cy="2211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8" name="Ink 227"/>
                <p14:cNvContentPartPr/>
                <p14:nvPr/>
              </p14:nvContentPartPr>
              <p14:xfrm>
                <a:off x="2187560" y="499630"/>
                <a:ext cx="108720" cy="19008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5949" y="497214"/>
                  <a:ext cx="111539" cy="195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k 228"/>
                <p14:cNvContentPartPr/>
                <p14:nvPr/>
              </p14:nvContentPartPr>
              <p14:xfrm>
                <a:off x="2218520" y="577390"/>
                <a:ext cx="90360" cy="1908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17310" y="576578"/>
                  <a:ext cx="92377" cy="22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k 229"/>
                <p14:cNvContentPartPr/>
                <p14:nvPr/>
              </p14:nvContentPartPr>
              <p14:xfrm>
                <a:off x="2237960" y="473350"/>
                <a:ext cx="111600" cy="3780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36751" y="470937"/>
                  <a:ext cx="113614" cy="41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1" name="Ink 230"/>
                <p14:cNvContentPartPr/>
                <p14:nvPr/>
              </p14:nvContentPartPr>
              <p14:xfrm>
                <a:off x="2356040" y="580990"/>
                <a:ext cx="67680" cy="1584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4831" y="578572"/>
                  <a:ext cx="69291" cy="1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2" name="Ink 231"/>
                <p14:cNvContentPartPr/>
                <p14:nvPr/>
              </p14:nvContentPartPr>
              <p14:xfrm>
                <a:off x="2332640" y="627070"/>
                <a:ext cx="121680" cy="255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1431" y="626259"/>
                  <a:ext cx="123292" cy="28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3" name="Ink 232"/>
                <p14:cNvContentPartPr/>
                <p14:nvPr/>
              </p14:nvContentPartPr>
              <p14:xfrm>
                <a:off x="1975880" y="759910"/>
                <a:ext cx="394920" cy="288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75075" y="757910"/>
                  <a:ext cx="396933" cy="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4" name="Ink 233"/>
                <p14:cNvContentPartPr/>
                <p14:nvPr/>
              </p14:nvContentPartPr>
              <p14:xfrm>
                <a:off x="1938440" y="836230"/>
                <a:ext cx="146160" cy="21528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37632" y="833424"/>
                  <a:ext cx="148179" cy="2208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5" name="Ink 234"/>
                <p14:cNvContentPartPr/>
                <p14:nvPr/>
              </p14:nvContentPartPr>
              <p14:xfrm>
                <a:off x="2093960" y="890950"/>
                <a:ext cx="156600" cy="22824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3557" y="889343"/>
                  <a:ext cx="158210" cy="232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6" name="Ink 235"/>
                <p14:cNvContentPartPr/>
                <p14:nvPr/>
              </p14:nvContentPartPr>
              <p14:xfrm>
                <a:off x="2290880" y="956830"/>
                <a:ext cx="51120" cy="12312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89672" y="954408"/>
                  <a:ext cx="52730" cy="1283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7" name="Ink 236"/>
                <p14:cNvContentPartPr/>
                <p14:nvPr/>
              </p14:nvContentPartPr>
              <p14:xfrm>
                <a:off x="2276840" y="994990"/>
                <a:ext cx="83520" cy="2448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5635" y="994187"/>
                  <a:ext cx="85126" cy="26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9" name="Ink 238"/>
                <p14:cNvContentPartPr/>
                <p14:nvPr/>
              </p14:nvContentPartPr>
              <p14:xfrm>
                <a:off x="2578520" y="476950"/>
                <a:ext cx="185400" cy="2210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7311" y="474132"/>
                  <a:ext cx="188221" cy="2266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0" name="Ink 239"/>
                <p14:cNvContentPartPr/>
                <p14:nvPr/>
              </p14:nvContentPartPr>
              <p14:xfrm>
                <a:off x="2794880" y="520870"/>
                <a:ext cx="128880" cy="2116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93679" y="518058"/>
                  <a:ext cx="131682" cy="217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1" name="Ink 240"/>
                <p14:cNvContentPartPr/>
                <p14:nvPr/>
              </p14:nvContentPartPr>
              <p14:xfrm>
                <a:off x="2952200" y="620950"/>
                <a:ext cx="34920" cy="1065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0594" y="618537"/>
                  <a:ext cx="36927" cy="111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2" name="Ink 241"/>
                <p14:cNvContentPartPr/>
                <p14:nvPr/>
              </p14:nvContentPartPr>
              <p14:xfrm>
                <a:off x="2942480" y="656230"/>
                <a:ext cx="84240" cy="43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41271" y="653206"/>
                  <a:ext cx="85852" cy="82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3" name="Ink 242"/>
                <p14:cNvContentPartPr/>
                <p14:nvPr/>
              </p14:nvContentPartPr>
              <p14:xfrm>
                <a:off x="2572760" y="781150"/>
                <a:ext cx="367560" cy="1224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1554" y="778702"/>
                  <a:ext cx="370375" cy="175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4" name="Ink 243"/>
                <p14:cNvContentPartPr/>
                <p14:nvPr/>
              </p14:nvContentPartPr>
              <p14:xfrm>
                <a:off x="2531360" y="844870"/>
                <a:ext cx="147240" cy="17928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0555" y="842050"/>
                  <a:ext cx="148849" cy="184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5" name="Ink 244"/>
                <p14:cNvContentPartPr/>
                <p14:nvPr/>
              </p14:nvContentPartPr>
              <p14:xfrm>
                <a:off x="2735120" y="849550"/>
                <a:ext cx="89280" cy="1742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3914" y="846733"/>
                  <a:ext cx="91693" cy="179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6" name="Ink 245"/>
                <p14:cNvContentPartPr/>
                <p14:nvPr/>
              </p14:nvContentPartPr>
              <p14:xfrm>
                <a:off x="2864360" y="942790"/>
                <a:ext cx="51120" cy="15048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2750" y="939974"/>
                  <a:ext cx="53133" cy="156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7" name="Ink 246"/>
                <p14:cNvContentPartPr/>
                <p14:nvPr/>
              </p14:nvContentPartPr>
              <p14:xfrm>
                <a:off x="2854280" y="994270"/>
                <a:ext cx="87120" cy="1692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53070" y="993867"/>
                  <a:ext cx="88733" cy="19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8" name="Ink 247"/>
                <p14:cNvContentPartPr/>
                <p14:nvPr/>
              </p14:nvContentPartPr>
              <p14:xfrm>
                <a:off x="3131480" y="483070"/>
                <a:ext cx="153000" cy="2221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30272" y="480248"/>
                  <a:ext cx="155416" cy="2277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9" name="Ink 248"/>
                <p14:cNvContentPartPr/>
                <p14:nvPr/>
              </p14:nvContentPartPr>
              <p14:xfrm>
                <a:off x="3334880" y="511150"/>
                <a:ext cx="92880" cy="20340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3272" y="508733"/>
                  <a:ext cx="95695" cy="208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0" name="Ink 249"/>
                <p14:cNvContentPartPr/>
                <p14:nvPr/>
              </p14:nvContentPartPr>
              <p14:xfrm>
                <a:off x="3465200" y="642190"/>
                <a:ext cx="53640" cy="11448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63587" y="639368"/>
                  <a:ext cx="56866" cy="120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1" name="Ink 250"/>
                <p14:cNvContentPartPr/>
                <p14:nvPr/>
              </p14:nvContentPartPr>
              <p14:xfrm>
                <a:off x="3452600" y="691150"/>
                <a:ext cx="93960" cy="61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51390" y="690334"/>
                  <a:ext cx="95573" cy="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2" name="Ink 251"/>
                <p14:cNvContentPartPr/>
                <p14:nvPr/>
              </p14:nvContentPartPr>
              <p14:xfrm>
                <a:off x="3130040" y="786550"/>
                <a:ext cx="339480" cy="756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28832" y="784030"/>
                  <a:ext cx="342299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3" name="Ink 252"/>
                <p14:cNvContentPartPr/>
                <p14:nvPr/>
              </p14:nvContentPartPr>
              <p14:xfrm>
                <a:off x="3074960" y="838030"/>
                <a:ext cx="144720" cy="18684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4156" y="835217"/>
                  <a:ext cx="147132" cy="192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4" name="Ink 253"/>
                <p14:cNvContentPartPr/>
                <p14:nvPr/>
              </p14:nvContentPartPr>
              <p14:xfrm>
                <a:off x="3260360" y="848470"/>
                <a:ext cx="122040" cy="1659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58754" y="845650"/>
                  <a:ext cx="124850" cy="170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55" name="Ink 254"/>
                <p14:cNvContentPartPr/>
                <p14:nvPr/>
              </p14:nvContentPartPr>
              <p14:xfrm>
                <a:off x="3399680" y="947830"/>
                <a:ext cx="123120" cy="1422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8071" y="945010"/>
                  <a:ext cx="125132" cy="145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6" name="Ink 255"/>
                <p14:cNvContentPartPr/>
                <p14:nvPr/>
              </p14:nvContentPartPr>
              <p14:xfrm>
                <a:off x="3652400" y="479470"/>
                <a:ext cx="191520" cy="25416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50791" y="476253"/>
                  <a:ext cx="194739" cy="260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7" name="Ink 256"/>
                <p14:cNvContentPartPr/>
                <p14:nvPr/>
              </p14:nvContentPartPr>
              <p14:xfrm>
                <a:off x="3873080" y="499630"/>
                <a:ext cx="124920" cy="2185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1468" y="497215"/>
                  <a:ext cx="127741" cy="2237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8" name="Ink 257"/>
                <p14:cNvContentPartPr/>
                <p14:nvPr/>
              </p14:nvContentPartPr>
              <p14:xfrm>
                <a:off x="4022120" y="652630"/>
                <a:ext cx="82440" cy="12744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20914" y="650218"/>
                  <a:ext cx="84049" cy="131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9" name="Ink 258"/>
                <p14:cNvContentPartPr/>
                <p14:nvPr/>
              </p14:nvContentPartPr>
              <p14:xfrm>
                <a:off x="3682640" y="799870"/>
                <a:ext cx="372240" cy="828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81433" y="796972"/>
                  <a:ext cx="374655" cy="14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0" name="Ink 259"/>
                <p14:cNvContentPartPr/>
                <p14:nvPr/>
              </p14:nvContentPartPr>
              <p14:xfrm>
                <a:off x="3972800" y="804550"/>
                <a:ext cx="82080" cy="32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1593" y="802525"/>
                  <a:ext cx="84494" cy="7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1" name="Ink 260"/>
                <p14:cNvContentPartPr/>
                <p14:nvPr/>
              </p14:nvContentPartPr>
              <p14:xfrm>
                <a:off x="3628640" y="868270"/>
                <a:ext cx="161280" cy="1843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7836" y="865453"/>
                  <a:ext cx="163693" cy="1899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2" name="Ink 261"/>
                <p14:cNvContentPartPr/>
                <p14:nvPr/>
              </p14:nvContentPartPr>
              <p14:xfrm>
                <a:off x="3855800" y="860350"/>
                <a:ext cx="189360" cy="21168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54591" y="859545"/>
                  <a:ext cx="191374" cy="2148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Ink 118"/>
              <p14:cNvContentPartPr/>
              <p14:nvPr/>
            </p14:nvContentPartPr>
            <p14:xfrm>
              <a:off x="5708360" y="3412760"/>
              <a:ext cx="360" cy="3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07640" y="341096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/>
          <p:cNvGrpSpPr/>
          <p:nvPr/>
        </p:nvGrpSpPr>
        <p:grpSpPr>
          <a:xfrm>
            <a:off x="247230" y="1222090"/>
            <a:ext cx="3750147" cy="776218"/>
            <a:chOff x="247230" y="1222090"/>
            <a:chExt cx="4192850" cy="8678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7" name="Ink 96"/>
                <p14:cNvContentPartPr/>
                <p14:nvPr/>
              </p14:nvContentPartPr>
              <p14:xfrm>
                <a:off x="3227600" y="1343400"/>
                <a:ext cx="360" cy="36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26880" y="1341960"/>
                  <a:ext cx="180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" name="Ink 3"/>
                <p14:cNvContentPartPr/>
                <p14:nvPr/>
              </p14:nvContentPartPr>
              <p14:xfrm>
                <a:off x="295110" y="1336460"/>
                <a:ext cx="197640" cy="22068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3902" y="1333646"/>
                  <a:ext cx="200055" cy="2259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" name="Ink 4"/>
                <p14:cNvContentPartPr/>
                <p14:nvPr/>
              </p14:nvContentPartPr>
              <p14:xfrm>
                <a:off x="542070" y="1339700"/>
                <a:ext cx="81360" cy="2041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0862" y="1338090"/>
                  <a:ext cx="84179" cy="2073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" name="Ink 5"/>
                <p14:cNvContentPartPr/>
                <p14:nvPr/>
              </p14:nvContentPartPr>
              <p14:xfrm>
                <a:off x="681030" y="1456700"/>
                <a:ext cx="60120" cy="1501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79820" y="1454285"/>
                  <a:ext cx="61734" cy="154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" name="Ink 6"/>
                <p14:cNvContentPartPr/>
                <p14:nvPr/>
              </p14:nvContentPartPr>
              <p14:xfrm>
                <a:off x="665550" y="1499900"/>
                <a:ext cx="105480" cy="79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4342" y="1498316"/>
                  <a:ext cx="10709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" name="Ink 7"/>
                <p14:cNvContentPartPr/>
                <p14:nvPr/>
              </p14:nvContentPartPr>
              <p14:xfrm>
                <a:off x="326070" y="1664060"/>
                <a:ext cx="311760" cy="1944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4863" y="1661225"/>
                  <a:ext cx="314576" cy="25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" name="Ink 8"/>
                <p14:cNvContentPartPr/>
                <p14:nvPr/>
              </p14:nvContentPartPr>
              <p14:xfrm>
                <a:off x="247230" y="1740740"/>
                <a:ext cx="176400" cy="26280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6022" y="1737923"/>
                  <a:ext cx="179219" cy="268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" name="Ink 9"/>
                <p14:cNvContentPartPr/>
                <p14:nvPr/>
              </p14:nvContentPartPr>
              <p14:xfrm>
                <a:off x="481590" y="1766300"/>
                <a:ext cx="101880" cy="2160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0382" y="1764289"/>
                  <a:ext cx="103491" cy="2200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" name="Ink 10"/>
                <p14:cNvContentPartPr/>
                <p14:nvPr/>
              </p14:nvContentPartPr>
              <p14:xfrm>
                <a:off x="629910" y="1927220"/>
                <a:ext cx="107640" cy="1627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8701" y="1924809"/>
                  <a:ext cx="109253" cy="1667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" name="Ink 11"/>
                <p14:cNvContentPartPr/>
                <p14:nvPr/>
              </p14:nvContentPartPr>
              <p14:xfrm>
                <a:off x="839070" y="1639150"/>
                <a:ext cx="129960" cy="14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863" y="1636672"/>
                  <a:ext cx="132374" cy="16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/>
                <p14:cNvContentPartPr/>
                <p14:nvPr/>
              </p14:nvContentPartPr>
              <p14:xfrm>
                <a:off x="830790" y="1705390"/>
                <a:ext cx="126720" cy="169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9983" y="1702973"/>
                  <a:ext cx="127931" cy="21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5" name="Ink 14"/>
                <p14:cNvContentPartPr/>
                <p14:nvPr/>
              </p14:nvContentPartPr>
              <p14:xfrm>
                <a:off x="1093520" y="1440250"/>
                <a:ext cx="76320" cy="39600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2315" y="1438238"/>
                  <a:ext cx="78730" cy="400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" name="Ink 15"/>
                <p14:cNvContentPartPr/>
                <p14:nvPr/>
              </p14:nvContentPartPr>
              <p14:xfrm>
                <a:off x="1160480" y="1403170"/>
                <a:ext cx="202320" cy="455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59674" y="1400354"/>
                  <a:ext cx="204335" cy="461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" name="Ink 16"/>
                <p14:cNvContentPartPr/>
                <p14:nvPr/>
              </p14:nvContentPartPr>
              <p14:xfrm>
                <a:off x="1024040" y="2000410"/>
                <a:ext cx="34200" cy="748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2833" y="1997995"/>
                  <a:ext cx="35809" cy="797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8" name="Ink 17"/>
                <p14:cNvContentPartPr/>
                <p14:nvPr/>
              </p14:nvContentPartPr>
              <p14:xfrm>
                <a:off x="1020440" y="1901050"/>
                <a:ext cx="34560" cy="108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9234" y="1898558"/>
                  <a:ext cx="36167" cy="14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9" name="Ink 18"/>
                <p14:cNvContentPartPr/>
                <p14:nvPr/>
              </p14:nvContentPartPr>
              <p14:xfrm>
                <a:off x="1107920" y="1987450"/>
                <a:ext cx="59040" cy="82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6715" y="1985084"/>
                  <a:ext cx="61048" cy="13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0" name="Ink 19"/>
                <p14:cNvContentPartPr/>
                <p14:nvPr/>
              </p14:nvContentPartPr>
              <p14:xfrm>
                <a:off x="1104320" y="2020570"/>
                <a:ext cx="65160" cy="936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3516" y="2019756"/>
                  <a:ext cx="66367" cy="12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" name="Ink 20"/>
                <p14:cNvContentPartPr/>
                <p14:nvPr/>
              </p14:nvContentPartPr>
              <p14:xfrm>
                <a:off x="1239320" y="1889530"/>
                <a:ext cx="99360" cy="16776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38113" y="1887116"/>
                  <a:ext cx="100969" cy="172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" name="Ink 24"/>
                <p14:cNvContentPartPr/>
                <p14:nvPr/>
              </p14:nvContentPartPr>
              <p14:xfrm>
                <a:off x="1370360" y="2014090"/>
                <a:ext cx="77400" cy="9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369151" y="2013310"/>
                  <a:ext cx="79013" cy="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6" name="Ink 25"/>
                <p14:cNvContentPartPr/>
                <p14:nvPr/>
              </p14:nvContentPartPr>
              <p14:xfrm>
                <a:off x="1419320" y="1983490"/>
                <a:ext cx="19800" cy="705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17704" y="1981877"/>
                  <a:ext cx="22224" cy="725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9" name="Ink 68"/>
                <p14:cNvContentPartPr/>
                <p14:nvPr/>
              </p14:nvContentPartPr>
              <p14:xfrm>
                <a:off x="1493840" y="1969810"/>
                <a:ext cx="11160" cy="7848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93427" y="1968200"/>
                  <a:ext cx="12813" cy="80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4" name="Ink 73"/>
                <p14:cNvContentPartPr/>
                <p14:nvPr/>
              </p14:nvContentPartPr>
              <p14:xfrm>
                <a:off x="1246160" y="1222090"/>
                <a:ext cx="54360" cy="14976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4952" y="1220077"/>
                  <a:ext cx="55971" cy="154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" name="Ink 74"/>
                <p14:cNvContentPartPr/>
                <p14:nvPr/>
              </p14:nvContentPartPr>
              <p14:xfrm>
                <a:off x="1218080" y="1306690"/>
                <a:ext cx="104040" cy="79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16870" y="1306294"/>
                  <a:ext cx="105653" cy="102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k 78"/>
                <p14:cNvContentPartPr/>
                <p14:nvPr/>
              </p14:nvContentPartPr>
              <p14:xfrm>
                <a:off x="1692200" y="1373290"/>
                <a:ext cx="177840" cy="2268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90993" y="1370470"/>
                  <a:ext cx="180656" cy="2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0" name="Ink 79"/>
                <p14:cNvContentPartPr/>
                <p14:nvPr/>
              </p14:nvContentPartPr>
              <p14:xfrm>
                <a:off x="1910000" y="1399570"/>
                <a:ext cx="90360" cy="1832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08790" y="1397154"/>
                  <a:ext cx="93184" cy="188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1" name="Ink 80"/>
                <p14:cNvContentPartPr/>
                <p14:nvPr/>
              </p14:nvContentPartPr>
              <p14:xfrm>
                <a:off x="2041040" y="1554010"/>
                <a:ext cx="48600" cy="8172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39433" y="1551595"/>
                  <a:ext cx="50608" cy="86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2" name="Ink 81"/>
                <p14:cNvContentPartPr/>
                <p14:nvPr/>
              </p14:nvContentPartPr>
              <p14:xfrm>
                <a:off x="2084600" y="1463290"/>
                <a:ext cx="11880" cy="2700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83371" y="1460872"/>
                  <a:ext cx="13519" cy="30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4" name="Ink 83"/>
                <p14:cNvContentPartPr/>
                <p14:nvPr/>
              </p14:nvContentPartPr>
              <p14:xfrm>
                <a:off x="1625240" y="1699090"/>
                <a:ext cx="463680" cy="2952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24032" y="1696664"/>
                  <a:ext cx="466095" cy="32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5" name="Ink 84"/>
                <p14:cNvContentPartPr/>
                <p14:nvPr/>
              </p14:nvContentPartPr>
              <p14:xfrm>
                <a:off x="1642880" y="1783330"/>
                <a:ext cx="139680" cy="2077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41672" y="1780512"/>
                  <a:ext cx="142498" cy="21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6" name="Ink 85"/>
                <p14:cNvContentPartPr/>
                <p14:nvPr/>
              </p14:nvContentPartPr>
              <p14:xfrm>
                <a:off x="1878680" y="1786210"/>
                <a:ext cx="85680" cy="20448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877473" y="1784600"/>
                  <a:ext cx="88496" cy="2072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7" name="Ink 86"/>
                <p14:cNvContentPartPr/>
                <p14:nvPr/>
              </p14:nvContentPartPr>
              <p14:xfrm>
                <a:off x="2005040" y="1978090"/>
                <a:ext cx="38160" cy="6624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03822" y="1975681"/>
                  <a:ext cx="39784" cy="71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8" name="Ink 87"/>
                <p14:cNvContentPartPr/>
                <p14:nvPr/>
              </p14:nvContentPartPr>
              <p14:xfrm>
                <a:off x="2032040" y="1917250"/>
                <a:ext cx="23040" cy="79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30827" y="1914749"/>
                  <a:ext cx="24657" cy="11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0" name="Ink 89"/>
                <p14:cNvContentPartPr/>
                <p14:nvPr/>
              </p14:nvContentPartPr>
              <p14:xfrm>
                <a:off x="2085320" y="1997530"/>
                <a:ext cx="74880" cy="504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84519" y="1996755"/>
                  <a:ext cx="76081" cy="8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1" name="Ink 90"/>
                <p14:cNvContentPartPr/>
                <p14:nvPr/>
              </p14:nvContentPartPr>
              <p14:xfrm>
                <a:off x="2185760" y="1959370"/>
                <a:ext cx="28080" cy="11124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185760" y="1957355"/>
                  <a:ext cx="29283" cy="1136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" name="Ink 91"/>
                <p14:cNvContentPartPr/>
                <p14:nvPr/>
              </p14:nvContentPartPr>
              <p14:xfrm>
                <a:off x="2291960" y="1632490"/>
                <a:ext cx="132120" cy="2304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290752" y="1630107"/>
                  <a:ext cx="134134" cy="26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3" name="Ink 92"/>
                <p14:cNvContentPartPr/>
                <p14:nvPr/>
              </p14:nvContentPartPr>
              <p14:xfrm>
                <a:off x="2291960" y="1694050"/>
                <a:ext cx="132120" cy="180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291154" y="1693250"/>
                  <a:ext cx="133328" cy="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6" name="Ink 95"/>
                <p14:cNvContentPartPr/>
                <p14:nvPr/>
              </p14:nvContentPartPr>
              <p14:xfrm>
                <a:off x="2578520" y="1479490"/>
                <a:ext cx="69120" cy="34704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577314" y="1477074"/>
                  <a:ext cx="71531" cy="351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9" name="Ink 98"/>
                <p14:cNvContentPartPr/>
                <p14:nvPr/>
              </p14:nvContentPartPr>
              <p14:xfrm>
                <a:off x="2652320" y="1446010"/>
                <a:ext cx="183960" cy="39132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51515" y="1443192"/>
                  <a:ext cx="186375" cy="39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0" name="Ink 99"/>
                <p14:cNvContentPartPr/>
                <p14:nvPr/>
              </p14:nvContentPartPr>
              <p14:xfrm>
                <a:off x="2525240" y="1995730"/>
                <a:ext cx="50760" cy="7308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24031" y="1994124"/>
                  <a:ext cx="52371" cy="77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2" name="Ink 101"/>
                <p14:cNvContentPartPr/>
                <p14:nvPr/>
              </p14:nvContentPartPr>
              <p14:xfrm>
                <a:off x="2546840" y="1916530"/>
                <a:ext cx="21600" cy="1656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545640" y="1914510"/>
                  <a:ext cx="23200" cy="18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3" name="Ink 102"/>
                <p14:cNvContentPartPr/>
                <p14:nvPr/>
              </p14:nvContentPartPr>
              <p14:xfrm>
                <a:off x="2635760" y="1969810"/>
                <a:ext cx="47880" cy="864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34543" y="1967454"/>
                  <a:ext cx="49909" cy="13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4" name="Ink 103"/>
                <p14:cNvContentPartPr/>
                <p14:nvPr/>
              </p14:nvContentPartPr>
              <p14:xfrm>
                <a:off x="2622800" y="2003650"/>
                <a:ext cx="78840" cy="1008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21996" y="2003262"/>
                  <a:ext cx="80047" cy="12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5" name="Ink 104"/>
                <p14:cNvContentPartPr/>
                <p14:nvPr/>
              </p14:nvContentPartPr>
              <p14:xfrm>
                <a:off x="2775800" y="1854970"/>
                <a:ext cx="97200" cy="18504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74590" y="1853361"/>
                  <a:ext cx="98813" cy="189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6" name="Ink 105"/>
                <p14:cNvContentPartPr/>
                <p14:nvPr/>
              </p14:nvContentPartPr>
              <p14:xfrm>
                <a:off x="2893520" y="1983490"/>
                <a:ext cx="64440" cy="187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892319" y="1983092"/>
                  <a:ext cx="65641" cy="21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7" name="Ink 106"/>
                <p14:cNvContentPartPr/>
                <p14:nvPr/>
              </p14:nvContentPartPr>
              <p14:xfrm>
                <a:off x="2932400" y="1950730"/>
                <a:ext cx="14040" cy="673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31598" y="1948311"/>
                  <a:ext cx="15645" cy="70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8" name="Ink 107"/>
                <p14:cNvContentPartPr/>
                <p14:nvPr/>
              </p14:nvContentPartPr>
              <p14:xfrm>
                <a:off x="2987840" y="1969450"/>
                <a:ext cx="18360" cy="5940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86243" y="1967845"/>
                  <a:ext cx="21154" cy="61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0" name="Ink 109"/>
                <p14:cNvContentPartPr/>
                <p14:nvPr/>
              </p14:nvContentPartPr>
              <p14:xfrm>
                <a:off x="2757080" y="1240450"/>
                <a:ext cx="32760" cy="13680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755462" y="1238036"/>
                  <a:ext cx="34782" cy="142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1" name="Ink 110"/>
                <p14:cNvContentPartPr/>
                <p14:nvPr/>
              </p14:nvContentPartPr>
              <p14:xfrm>
                <a:off x="2731880" y="1274650"/>
                <a:ext cx="129960" cy="3348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0673" y="1274247"/>
                  <a:ext cx="131569" cy="35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3" name="Ink 112"/>
                <p14:cNvContentPartPr/>
                <p14:nvPr/>
              </p14:nvContentPartPr>
              <p14:xfrm>
                <a:off x="2993600" y="1548610"/>
                <a:ext cx="215280" cy="23436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992391" y="1546194"/>
                  <a:ext cx="217699" cy="239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4" name="Ink 113"/>
                <p14:cNvContentPartPr/>
                <p14:nvPr/>
              </p14:nvContentPartPr>
              <p14:xfrm>
                <a:off x="3297440" y="1496410"/>
                <a:ext cx="21600" cy="9936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297040" y="1494390"/>
                  <a:ext cx="23200" cy="104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5" name="Ink 114"/>
                <p14:cNvContentPartPr/>
                <p14:nvPr/>
              </p14:nvContentPartPr>
              <p14:xfrm>
                <a:off x="3243080" y="1465450"/>
                <a:ext cx="156240" cy="4428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242277" y="1463035"/>
                  <a:ext cx="157445" cy="48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0" name="Ink 119"/>
                <p14:cNvContentPartPr/>
                <p14:nvPr/>
              </p14:nvContentPartPr>
              <p14:xfrm>
                <a:off x="3368360" y="1541050"/>
                <a:ext cx="123480" cy="23904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67149" y="1538635"/>
                  <a:ext cx="125901" cy="243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1" name="Ink 120"/>
                <p14:cNvContentPartPr/>
                <p14:nvPr/>
              </p14:nvContentPartPr>
              <p14:xfrm>
                <a:off x="3512360" y="1687210"/>
                <a:ext cx="8640" cy="5724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11182" y="1685598"/>
                  <a:ext cx="10604" cy="61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2" name="Ink 121"/>
                <p14:cNvContentPartPr/>
                <p14:nvPr/>
              </p14:nvContentPartPr>
              <p14:xfrm>
                <a:off x="3522800" y="1641850"/>
                <a:ext cx="3600" cy="1080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22400" y="1640650"/>
                  <a:ext cx="4800" cy="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3" name="Ink 122"/>
                <p14:cNvContentPartPr/>
                <p14:nvPr/>
              </p14:nvContentPartPr>
              <p14:xfrm>
                <a:off x="3564920" y="1654810"/>
                <a:ext cx="104040" cy="9756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563307" y="1652391"/>
                  <a:ext cx="106056" cy="1023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4" name="Ink 123"/>
                <p14:cNvContentPartPr/>
                <p14:nvPr/>
              </p14:nvContentPartPr>
              <p14:xfrm>
                <a:off x="3569600" y="1664890"/>
                <a:ext cx="154800" cy="29340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68394" y="1662878"/>
                  <a:ext cx="157615" cy="298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5" name="Ink 124"/>
                <p14:cNvContentPartPr/>
                <p14:nvPr/>
              </p14:nvContentPartPr>
              <p14:xfrm>
                <a:off x="3812600" y="1633570"/>
                <a:ext cx="80280" cy="28080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11390" y="1631156"/>
                  <a:ext cx="82297" cy="285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6" name="Ink 125"/>
                <p14:cNvContentPartPr/>
                <p14:nvPr/>
              </p14:nvContentPartPr>
              <p14:xfrm>
                <a:off x="3814040" y="1646170"/>
                <a:ext cx="105120" cy="14220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812832" y="1643753"/>
                  <a:ext cx="107134" cy="147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7" name="Ink 126"/>
                <p14:cNvContentPartPr/>
                <p14:nvPr/>
              </p14:nvContentPartPr>
              <p14:xfrm>
                <a:off x="3973520" y="1553290"/>
                <a:ext cx="19440" cy="102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72305" y="1551277"/>
                  <a:ext cx="21870" cy="105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8" name="Ink 127"/>
                <p14:cNvContentPartPr/>
                <p14:nvPr/>
              </p14:nvContentPartPr>
              <p14:xfrm>
                <a:off x="4010240" y="1606570"/>
                <a:ext cx="81000" cy="20448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09031" y="1604155"/>
                  <a:ext cx="83418" cy="208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29" name="Ink 128"/>
                <p14:cNvContentPartPr/>
                <p14:nvPr/>
              </p14:nvContentPartPr>
              <p14:xfrm>
                <a:off x="4094840" y="1608370"/>
                <a:ext cx="57600" cy="17064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93640" y="1606358"/>
                  <a:ext cx="59200" cy="17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0" name="Ink 129"/>
                <p14:cNvContentPartPr/>
                <p14:nvPr/>
              </p14:nvContentPartPr>
              <p14:xfrm>
                <a:off x="4165400" y="1810330"/>
                <a:ext cx="19800" cy="5976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64188" y="1808726"/>
                  <a:ext cx="21416" cy="63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1" name="Ink 130"/>
                <p14:cNvContentPartPr/>
                <p14:nvPr/>
              </p14:nvContentPartPr>
              <p14:xfrm>
                <a:off x="4206080" y="1748770"/>
                <a:ext cx="7920" cy="20160"/>
              </p14:xfrm>
            </p:contentPart>
          </mc:Choice>
          <mc:Fallback xmlns="">
            <p:pic>
              <p:nvPicPr>
                <p:cNvPr id="131" name="Ink 130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04892" y="1746351"/>
                  <a:ext cx="9504" cy="23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2" name="Ink 131"/>
                <p14:cNvContentPartPr/>
                <p14:nvPr/>
              </p14:nvContentPartPr>
              <p14:xfrm>
                <a:off x="4229480" y="1805290"/>
                <a:ext cx="59400" cy="1548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28677" y="1804475"/>
                  <a:ext cx="61005" cy="18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3" name="Ink 132"/>
                <p14:cNvContentPartPr/>
                <p14:nvPr/>
              </p14:nvContentPartPr>
              <p14:xfrm>
                <a:off x="4294640" y="1790890"/>
                <a:ext cx="33840" cy="8604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294242" y="1789282"/>
                  <a:ext cx="35034" cy="88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4" name="Ink 133"/>
                <p14:cNvContentPartPr/>
                <p14:nvPr/>
              </p14:nvContentPartPr>
              <p14:xfrm>
                <a:off x="4379960" y="1588570"/>
                <a:ext cx="60120" cy="26496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79559" y="1586557"/>
                  <a:ext cx="61723" cy="26777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5" name="Ink 134"/>
              <p14:cNvContentPartPr/>
              <p14:nvPr/>
            </p14:nvContentPartPr>
            <p14:xfrm>
              <a:off x="2533880" y="3976160"/>
              <a:ext cx="360" cy="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533160" y="39747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4" name="Ink 163"/>
              <p14:cNvContentPartPr/>
              <p14:nvPr/>
            </p14:nvContentPartPr>
            <p14:xfrm>
              <a:off x="5625560" y="3613280"/>
              <a:ext cx="360" cy="3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624480" y="361148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9" name="Ink 298"/>
              <p14:cNvContentPartPr/>
              <p14:nvPr/>
            </p14:nvContentPartPr>
            <p14:xfrm>
              <a:off x="5926160" y="3927920"/>
              <a:ext cx="360" cy="360"/>
            </p14:xfrm>
          </p:contentPart>
        </mc:Choice>
        <mc:Fallback xmlns="">
          <p:pic>
            <p:nvPicPr>
              <p:cNvPr id="299" name="Ink 29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5440" y="392612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/>
          <p:cNvGrpSpPr/>
          <p:nvPr/>
        </p:nvGrpSpPr>
        <p:grpSpPr>
          <a:xfrm>
            <a:off x="287120" y="2240600"/>
            <a:ext cx="3643631" cy="482662"/>
            <a:chOff x="287120" y="2240600"/>
            <a:chExt cx="407376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36" name="Ink 135"/>
                <p14:cNvContentPartPr/>
                <p14:nvPr/>
              </p14:nvContentPartPr>
              <p14:xfrm>
                <a:off x="287120" y="2270480"/>
                <a:ext cx="56880" cy="33660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5910" y="2268467"/>
                  <a:ext cx="59300" cy="341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7" name="Ink 136"/>
                <p14:cNvContentPartPr/>
                <p14:nvPr/>
              </p14:nvContentPartPr>
              <p14:xfrm>
                <a:off x="370280" y="2260760"/>
                <a:ext cx="43200" cy="3247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8665" y="2258346"/>
                  <a:ext cx="46026" cy="32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38" name="Ink 137"/>
                <p14:cNvContentPartPr/>
                <p14:nvPr/>
              </p14:nvContentPartPr>
              <p14:xfrm>
                <a:off x="504560" y="2244920"/>
                <a:ext cx="138240" cy="17100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03351" y="2242104"/>
                  <a:ext cx="141061" cy="1766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9" name="Ink 138"/>
                <p14:cNvContentPartPr/>
                <p14:nvPr/>
              </p14:nvContentPartPr>
              <p14:xfrm>
                <a:off x="674840" y="2240600"/>
                <a:ext cx="62640" cy="16632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3635" y="2238586"/>
                  <a:ext cx="65451" cy="171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0" name="Ink 139"/>
                <p14:cNvContentPartPr/>
                <p14:nvPr/>
              </p14:nvContentPartPr>
              <p14:xfrm>
                <a:off x="784280" y="2378120"/>
                <a:ext cx="31680" cy="421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3062" y="2376500"/>
                  <a:ext cx="33305" cy="45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1" name="Ink 140"/>
                <p14:cNvContentPartPr/>
                <p14:nvPr/>
              </p14:nvContentPartPr>
              <p14:xfrm>
                <a:off x="810920" y="2317640"/>
                <a:ext cx="12960" cy="241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10110" y="2315187"/>
                  <a:ext cx="14580" cy="26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2" name="Ink 141"/>
                <p14:cNvContentPartPr/>
                <p14:nvPr/>
              </p14:nvContentPartPr>
              <p14:xfrm>
                <a:off x="526520" y="2476040"/>
                <a:ext cx="270720" cy="1044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25313" y="2473229"/>
                  <a:ext cx="273536" cy="15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3" name="Ink 142"/>
                <p14:cNvContentPartPr/>
                <p14:nvPr/>
              </p14:nvContentPartPr>
              <p14:xfrm>
                <a:off x="467480" y="2500880"/>
                <a:ext cx="159480" cy="2509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6272" y="2498061"/>
                  <a:ext cx="162299" cy="2565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4" name="Ink 143"/>
                <p14:cNvContentPartPr/>
                <p14:nvPr/>
              </p14:nvContentPartPr>
              <p14:xfrm>
                <a:off x="651080" y="2528960"/>
                <a:ext cx="65520" cy="21456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49874" y="2526549"/>
                  <a:ext cx="67530" cy="218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5" name="Ink 144"/>
                <p14:cNvContentPartPr/>
                <p14:nvPr/>
              </p14:nvContentPartPr>
              <p14:xfrm>
                <a:off x="765560" y="2720480"/>
                <a:ext cx="28440" cy="4644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63958" y="2718879"/>
                  <a:ext cx="30443" cy="50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6" name="Ink 145"/>
                <p14:cNvContentPartPr/>
                <p14:nvPr/>
              </p14:nvContentPartPr>
              <p14:xfrm>
                <a:off x="779960" y="2645600"/>
                <a:ext cx="15480" cy="154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8738" y="2643156"/>
                  <a:ext cx="17109" cy="18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47" name="Ink 146"/>
                <p14:cNvContentPartPr/>
                <p14:nvPr/>
              </p14:nvContentPartPr>
              <p14:xfrm>
                <a:off x="837200" y="2705720"/>
                <a:ext cx="54360" cy="2340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35589" y="2705323"/>
                  <a:ext cx="56373" cy="26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48" name="Ink 147"/>
                <p14:cNvContentPartPr/>
                <p14:nvPr/>
              </p14:nvContentPartPr>
              <p14:xfrm>
                <a:off x="898040" y="2681960"/>
                <a:ext cx="24480" cy="9828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97210" y="2679904"/>
                  <a:ext cx="26555" cy="101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49" name="Ink 148"/>
                <p14:cNvContentPartPr/>
                <p14:nvPr/>
              </p14:nvContentPartPr>
              <p14:xfrm>
                <a:off x="1004240" y="2288480"/>
                <a:ext cx="82080" cy="30600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2631" y="2285662"/>
                  <a:ext cx="84896" cy="311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0" name="Ink 149"/>
                <p14:cNvContentPartPr/>
                <p14:nvPr/>
              </p14:nvContentPartPr>
              <p14:xfrm>
                <a:off x="1078400" y="2306840"/>
                <a:ext cx="58680" cy="28512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77186" y="2304424"/>
                  <a:ext cx="61513" cy="289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1" name="Ink 150"/>
                <p14:cNvContentPartPr/>
                <p14:nvPr/>
              </p14:nvContentPartPr>
              <p14:xfrm>
                <a:off x="1114760" y="2553440"/>
                <a:ext cx="83880" cy="10224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13147" y="2550633"/>
                  <a:ext cx="85896" cy="107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2" name="Ink 151"/>
                <p14:cNvContentPartPr/>
                <p14:nvPr/>
              </p14:nvContentPartPr>
              <p14:xfrm>
                <a:off x="1362440" y="2360480"/>
                <a:ext cx="117360" cy="13140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61234" y="2358062"/>
                  <a:ext cx="119370" cy="135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53" name="Ink 152"/>
                <p14:cNvContentPartPr/>
                <p14:nvPr/>
              </p14:nvContentPartPr>
              <p14:xfrm>
                <a:off x="1345880" y="2490440"/>
                <a:ext cx="129600" cy="6408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44673" y="2488828"/>
                  <a:ext cx="131210" cy="66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54" name="Ink 153"/>
                <p14:cNvContentPartPr/>
                <p14:nvPr/>
              </p14:nvContentPartPr>
              <p14:xfrm>
                <a:off x="1636760" y="2287040"/>
                <a:ext cx="94320" cy="32544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635551" y="2285026"/>
                  <a:ext cx="96335" cy="33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55" name="Ink 154"/>
                <p14:cNvContentPartPr/>
                <p14:nvPr/>
              </p14:nvContentPartPr>
              <p14:xfrm>
                <a:off x="1713080" y="2329880"/>
                <a:ext cx="56160" cy="2732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11475" y="2327466"/>
                  <a:ext cx="58968" cy="278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56" name="Ink 155"/>
                <p14:cNvContentPartPr/>
                <p14:nvPr/>
              </p14:nvContentPartPr>
              <p14:xfrm>
                <a:off x="1855280" y="2339960"/>
                <a:ext cx="202320" cy="22428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54071" y="2337947"/>
                  <a:ext cx="204738" cy="228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57" name="Ink 156"/>
                <p14:cNvContentPartPr/>
                <p14:nvPr/>
              </p14:nvContentPartPr>
              <p14:xfrm>
                <a:off x="2136800" y="2314400"/>
                <a:ext cx="12600" cy="90000"/>
              </p14:xfrm>
            </p:contentPart>
          </mc:Choice>
          <mc:Fallback xmlns="">
            <p:pic>
              <p:nvPicPr>
                <p:cNvPr id="157" name="Ink 156"/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136394" y="2312793"/>
                  <a:ext cx="13819" cy="940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58" name="Ink 157"/>
                <p14:cNvContentPartPr/>
                <p14:nvPr/>
              </p14:nvContentPartPr>
              <p14:xfrm>
                <a:off x="2095400" y="2266160"/>
                <a:ext cx="129600" cy="2916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094193" y="2265755"/>
                  <a:ext cx="131210" cy="30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59" name="Ink 158"/>
                <p14:cNvContentPartPr/>
                <p14:nvPr/>
              </p14:nvContentPartPr>
              <p14:xfrm>
                <a:off x="2195480" y="2285960"/>
                <a:ext cx="82440" cy="28296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194274" y="2283545"/>
                  <a:ext cx="84853" cy="28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0" name="Ink 159"/>
                <p14:cNvContentPartPr/>
                <p14:nvPr/>
              </p14:nvContentPartPr>
              <p14:xfrm>
                <a:off x="2254160" y="2275520"/>
                <a:ext cx="84240" cy="27936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253354" y="2273910"/>
                  <a:ext cx="85852" cy="282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1" name="Ink 160"/>
                <p14:cNvContentPartPr/>
                <p14:nvPr/>
              </p14:nvContentPartPr>
              <p14:xfrm>
                <a:off x="2291960" y="2483600"/>
                <a:ext cx="132480" cy="14436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290752" y="2481584"/>
                  <a:ext cx="134091" cy="149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2" name="Ink 161"/>
                <p14:cNvContentPartPr/>
                <p14:nvPr/>
              </p14:nvContentPartPr>
              <p14:xfrm>
                <a:off x="2425520" y="2622560"/>
                <a:ext cx="360" cy="36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425160" y="2622200"/>
                  <a:ext cx="720" cy="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65" name="Ink 164"/>
                <p14:cNvContentPartPr/>
                <p14:nvPr/>
              </p14:nvContentPartPr>
              <p14:xfrm>
                <a:off x="2516240" y="2427440"/>
                <a:ext cx="23040" cy="226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515432" y="2425820"/>
                  <a:ext cx="25061" cy="26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66" name="Ink 165"/>
                <p14:cNvContentPartPr/>
                <p14:nvPr/>
              </p14:nvContentPartPr>
              <p14:xfrm>
                <a:off x="2634320" y="2321600"/>
                <a:ext cx="146160" cy="23220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633115" y="2320393"/>
                  <a:ext cx="147766" cy="236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67" name="Ink 166"/>
                <p14:cNvContentPartPr/>
                <p14:nvPr/>
              </p14:nvContentPartPr>
              <p14:xfrm>
                <a:off x="2827280" y="2460200"/>
                <a:ext cx="92520" cy="26028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26073" y="2458591"/>
                  <a:ext cx="94531" cy="264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68" name="Ink 167"/>
                <p14:cNvContentPartPr/>
                <p14:nvPr/>
              </p14:nvContentPartPr>
              <p14:xfrm>
                <a:off x="2822240" y="2506280"/>
                <a:ext cx="142200" cy="9756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820629" y="2503458"/>
                  <a:ext cx="145423" cy="103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1" name="Ink 170"/>
                <p14:cNvContentPartPr/>
                <p14:nvPr/>
              </p14:nvContentPartPr>
              <p14:xfrm>
                <a:off x="3129680" y="2467400"/>
                <a:ext cx="140400" cy="64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28470" y="2464970"/>
                  <a:ext cx="142821" cy="10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2" name="Ink 171"/>
                <p14:cNvContentPartPr/>
                <p14:nvPr/>
              </p14:nvContentPartPr>
              <p14:xfrm>
                <a:off x="3107720" y="2530040"/>
                <a:ext cx="158400" cy="1512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106514" y="2529642"/>
                  <a:ext cx="160008" cy="17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8" name="Ink 177"/>
                <p14:cNvContentPartPr/>
                <p14:nvPr/>
              </p14:nvContentPartPr>
              <p14:xfrm>
                <a:off x="4061720" y="2355440"/>
                <a:ext cx="117000" cy="221400"/>
              </p14:xfrm>
            </p:contentPart>
          </mc:Choice>
          <mc:Fallback xmlns="">
            <p:pic>
              <p:nvPicPr>
                <p:cNvPr id="178" name="Ink 177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060112" y="2353025"/>
                  <a:ext cx="118608" cy="226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63" name="Ink 262"/>
                <p14:cNvContentPartPr/>
                <p14:nvPr/>
              </p14:nvContentPartPr>
              <p14:xfrm>
                <a:off x="4230200" y="2527160"/>
                <a:ext cx="93600" cy="227880"/>
              </p14:xfrm>
            </p:contentPart>
          </mc:Choice>
          <mc:Fallback xmlns="">
            <p:pic>
              <p:nvPicPr>
                <p:cNvPr id="263" name="Ink 262"/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28593" y="2525550"/>
                  <a:ext cx="96412" cy="2323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64" name="Ink 263"/>
                <p14:cNvContentPartPr/>
                <p14:nvPr/>
              </p14:nvContentPartPr>
              <p14:xfrm>
                <a:off x="4221920" y="2570720"/>
                <a:ext cx="138960" cy="97560"/>
              </p14:xfrm>
            </p:contentPart>
          </mc:Choice>
          <mc:Fallback xmlns="">
            <p:pic>
              <p:nvPicPr>
                <p:cNvPr id="264" name="Ink 263"/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220309" y="2567898"/>
                  <a:ext cx="142182" cy="103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03" name="Ink 302"/>
                <p14:cNvContentPartPr/>
                <p14:nvPr/>
              </p14:nvContentPartPr>
              <p14:xfrm>
                <a:off x="3627920" y="2529360"/>
                <a:ext cx="152640" cy="100440"/>
              </p14:xfrm>
            </p:contentPart>
          </mc:Choice>
          <mc:Fallback xmlns="">
            <p:pic>
              <p:nvPicPr>
                <p:cNvPr id="303" name="Ink 302"/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26712" y="2526949"/>
                  <a:ext cx="154251" cy="1056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304" name="Ink 303"/>
                <p14:cNvContentPartPr/>
                <p14:nvPr/>
              </p14:nvContentPartPr>
              <p14:xfrm>
                <a:off x="3767960" y="2562120"/>
                <a:ext cx="125640" cy="66600"/>
              </p14:xfrm>
            </p:contentPart>
          </mc:Choice>
          <mc:Fallback xmlns="">
            <p:pic>
              <p:nvPicPr>
                <p:cNvPr id="304" name="Ink 303"/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766349" y="2559698"/>
                  <a:ext cx="127653" cy="71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305" name="Ink 304"/>
                <p14:cNvContentPartPr/>
                <p14:nvPr/>
              </p14:nvContentPartPr>
              <p14:xfrm>
                <a:off x="3902960" y="2559960"/>
                <a:ext cx="42480" cy="60480"/>
              </p14:xfrm>
            </p:contentPart>
          </mc:Choice>
          <mc:Fallback xmlns="">
            <p:pic>
              <p:nvPicPr>
                <p:cNvPr id="305" name="Ink 304"/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901758" y="2557944"/>
                  <a:ext cx="44083" cy="641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306" name="Ink 305"/>
                <p14:cNvContentPartPr/>
                <p14:nvPr/>
              </p14:nvContentPartPr>
              <p14:xfrm>
                <a:off x="3861560" y="2558160"/>
                <a:ext cx="79200" cy="91080"/>
              </p14:xfrm>
            </p:contentPart>
          </mc:Choice>
          <mc:Fallback xmlns="">
            <p:pic>
              <p:nvPicPr>
                <p:cNvPr id="306" name="Ink 305"/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860756" y="2555742"/>
                  <a:ext cx="80808" cy="94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309" name="Ink 308"/>
                <p14:cNvContentPartPr/>
                <p14:nvPr/>
              </p14:nvContentPartPr>
              <p14:xfrm>
                <a:off x="3444320" y="2397600"/>
                <a:ext cx="126360" cy="181440"/>
              </p14:xfrm>
            </p:contentPart>
          </mc:Choice>
          <mc:Fallback xmlns="">
            <p:pic>
              <p:nvPicPr>
                <p:cNvPr id="309" name="Ink 308"/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442705" y="2395192"/>
                  <a:ext cx="129590" cy="18665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/>
          <p:cNvGrpSpPr/>
          <p:nvPr/>
        </p:nvGrpSpPr>
        <p:grpSpPr>
          <a:xfrm>
            <a:off x="1098560" y="2790680"/>
            <a:ext cx="2842200" cy="584411"/>
            <a:chOff x="1098560" y="2790680"/>
            <a:chExt cx="317772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4" name="Ink 13"/>
                <p14:cNvContentPartPr/>
                <p14:nvPr/>
              </p14:nvContentPartPr>
              <p14:xfrm>
                <a:off x="3440360" y="3402680"/>
                <a:ext cx="51840" cy="414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439556" y="3401072"/>
                  <a:ext cx="53447" cy="450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65" name="Ink 264"/>
                <p14:cNvContentPartPr/>
                <p14:nvPr/>
              </p14:nvContentPartPr>
              <p14:xfrm>
                <a:off x="1230680" y="2796080"/>
                <a:ext cx="187560" cy="216000"/>
              </p14:xfrm>
            </p:contentPart>
          </mc:Choice>
          <mc:Fallback xmlns="">
            <p:pic>
              <p:nvPicPr>
                <p:cNvPr id="265" name="Ink 264"/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229473" y="2793264"/>
                  <a:ext cx="190377" cy="221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66" name="Ink 265"/>
                <p14:cNvContentPartPr/>
                <p14:nvPr/>
              </p14:nvContentPartPr>
              <p14:xfrm>
                <a:off x="1478360" y="2790680"/>
                <a:ext cx="62640" cy="209520"/>
              </p14:xfrm>
            </p:contentPart>
          </mc:Choice>
          <mc:Fallback xmlns="">
            <p:pic>
              <p:nvPicPr>
                <p:cNvPr id="266" name="Ink 265"/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476743" y="2788262"/>
                  <a:ext cx="65873" cy="213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67" name="Ink 266"/>
                <p14:cNvContentPartPr/>
                <p14:nvPr/>
              </p14:nvContentPartPr>
              <p14:xfrm>
                <a:off x="1618400" y="2940440"/>
                <a:ext cx="36000" cy="100800"/>
              </p14:xfrm>
            </p:contentPart>
          </mc:Choice>
          <mc:Fallback xmlns="">
            <p:pic>
              <p:nvPicPr>
                <p:cNvPr id="267" name="Ink 266"/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617187" y="2938424"/>
                  <a:ext cx="38427" cy="105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8" name="Ink 267"/>
                <p14:cNvContentPartPr/>
                <p14:nvPr/>
              </p14:nvContentPartPr>
              <p14:xfrm>
                <a:off x="1609040" y="2992640"/>
                <a:ext cx="74520" cy="6480"/>
              </p14:xfrm>
            </p:contentPart>
          </mc:Choice>
          <mc:Fallback xmlns="">
            <p:pic>
              <p:nvPicPr>
                <p:cNvPr id="268" name="Ink 267"/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607832" y="2990615"/>
                  <a:ext cx="76131" cy="9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69" name="Ink 268"/>
                <p14:cNvContentPartPr/>
                <p14:nvPr/>
              </p14:nvContentPartPr>
              <p14:xfrm>
                <a:off x="1300520" y="3085520"/>
                <a:ext cx="342360" cy="15120"/>
              </p14:xfrm>
            </p:contentPart>
          </mc:Choice>
          <mc:Fallback xmlns="">
            <p:pic>
              <p:nvPicPr>
                <p:cNvPr id="269" name="Ink 268"/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299320" y="3083133"/>
                  <a:ext cx="345160" cy="18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70" name="Ink 269"/>
                <p14:cNvContentPartPr/>
                <p14:nvPr/>
              </p14:nvContentPartPr>
              <p14:xfrm>
                <a:off x="1297640" y="3116120"/>
                <a:ext cx="154800" cy="172800"/>
              </p14:xfrm>
            </p:contentPart>
          </mc:Choice>
          <mc:Fallback xmlns="">
            <p:pic>
              <p:nvPicPr>
                <p:cNvPr id="270" name="Ink 269"/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296434" y="3113307"/>
                  <a:ext cx="157212" cy="1780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71" name="Ink 270"/>
                <p14:cNvContentPartPr/>
                <p14:nvPr/>
              </p14:nvContentPartPr>
              <p14:xfrm>
                <a:off x="1483400" y="3135200"/>
                <a:ext cx="75960" cy="154440"/>
              </p14:xfrm>
            </p:contentPart>
          </mc:Choice>
          <mc:Fallback xmlns="">
            <p:pic>
              <p:nvPicPr>
                <p:cNvPr id="271" name="Ink 270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482194" y="3133591"/>
                  <a:ext cx="78773" cy="158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72" name="Ink 271"/>
                <p14:cNvContentPartPr/>
                <p14:nvPr/>
              </p14:nvContentPartPr>
              <p14:xfrm>
                <a:off x="1618400" y="3205400"/>
                <a:ext cx="72000" cy="91440"/>
              </p14:xfrm>
            </p:contentPart>
          </mc:Choice>
          <mc:Fallback xmlns="">
            <p:pic>
              <p:nvPicPr>
                <p:cNvPr id="272" name="Ink 271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617193" y="3202983"/>
                  <a:ext cx="73609" cy="9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73" name="Ink 272"/>
                <p14:cNvContentPartPr/>
                <p14:nvPr/>
              </p14:nvContentPartPr>
              <p14:xfrm>
                <a:off x="1098560" y="2903360"/>
                <a:ext cx="43560" cy="338040"/>
              </p14:xfrm>
            </p:contentPart>
          </mc:Choice>
          <mc:Fallback xmlns="">
            <p:pic>
              <p:nvPicPr>
                <p:cNvPr id="273" name="Ink 272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97350" y="2900945"/>
                  <a:ext cx="45980" cy="342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74" name="Ink 273"/>
                <p14:cNvContentPartPr/>
                <p14:nvPr/>
              </p14:nvContentPartPr>
              <p14:xfrm>
                <a:off x="1194680" y="2917040"/>
                <a:ext cx="31320" cy="284400"/>
              </p14:xfrm>
            </p:contentPart>
          </mc:Choice>
          <mc:Fallback xmlns="">
            <p:pic>
              <p:nvPicPr>
                <p:cNvPr id="274" name="Ink 273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93460" y="2915029"/>
                  <a:ext cx="33354" cy="288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75" name="Ink 274"/>
                <p14:cNvContentPartPr/>
                <p14:nvPr/>
              </p14:nvContentPartPr>
              <p14:xfrm>
                <a:off x="1786160" y="2900480"/>
                <a:ext cx="48240" cy="285120"/>
              </p14:xfrm>
            </p:contentPart>
          </mc:Choice>
          <mc:Fallback xmlns="">
            <p:pic>
              <p:nvPicPr>
                <p:cNvPr id="275" name="Ink 274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784954" y="2898466"/>
                  <a:ext cx="50652" cy="289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6" name="Ink 275"/>
                <p14:cNvContentPartPr/>
                <p14:nvPr/>
              </p14:nvContentPartPr>
              <p14:xfrm>
                <a:off x="1854920" y="2876360"/>
                <a:ext cx="63000" cy="329400"/>
              </p14:xfrm>
            </p:contentPart>
          </mc:Choice>
          <mc:Fallback xmlns="">
            <p:pic>
              <p:nvPicPr>
                <p:cNvPr id="276" name="Ink 275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853716" y="2874349"/>
                  <a:ext cx="65408" cy="33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7" name="Ink 276"/>
                <p14:cNvContentPartPr/>
                <p14:nvPr/>
              </p14:nvContentPartPr>
              <p14:xfrm>
                <a:off x="1922600" y="3135200"/>
                <a:ext cx="69480" cy="115200"/>
              </p14:xfrm>
            </p:contentPart>
          </mc:Choice>
          <mc:Fallback xmlns="">
            <p:pic>
              <p:nvPicPr>
                <p:cNvPr id="277" name="Ink 276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921395" y="3133589"/>
                  <a:ext cx="71086" cy="1196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8" name="Ink 277"/>
                <p14:cNvContentPartPr/>
                <p14:nvPr/>
              </p14:nvContentPartPr>
              <p14:xfrm>
                <a:off x="2173520" y="2980040"/>
                <a:ext cx="130320" cy="102240"/>
              </p14:xfrm>
            </p:contentPart>
          </mc:Choice>
          <mc:Fallback xmlns="">
            <p:pic>
              <p:nvPicPr>
                <p:cNvPr id="278" name="Ink 277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171911" y="2977625"/>
                  <a:ext cx="133136" cy="105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79" name="Ink 278"/>
                <p14:cNvContentPartPr/>
                <p14:nvPr/>
              </p14:nvContentPartPr>
              <p14:xfrm>
                <a:off x="2149760" y="3079400"/>
                <a:ext cx="186480" cy="35280"/>
              </p14:xfrm>
            </p:contentPart>
          </mc:Choice>
          <mc:Fallback xmlns="">
            <p:pic>
              <p:nvPicPr>
                <p:cNvPr id="279" name="Ink 278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2148552" y="3077395"/>
                  <a:ext cx="187688" cy="3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80" name="Ink 279"/>
                <p14:cNvContentPartPr/>
                <p14:nvPr/>
              </p14:nvContentPartPr>
              <p14:xfrm>
                <a:off x="2528480" y="2881760"/>
                <a:ext cx="95400" cy="333720"/>
              </p14:xfrm>
            </p:contentPart>
          </mc:Choice>
          <mc:Fallback xmlns="">
            <p:pic>
              <p:nvPicPr>
                <p:cNvPr id="280" name="Ink 279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2527277" y="2879750"/>
                  <a:ext cx="97404" cy="338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3" name="Ink 282"/>
                <p14:cNvContentPartPr/>
                <p14:nvPr/>
              </p14:nvContentPartPr>
              <p14:xfrm>
                <a:off x="2924840" y="3127640"/>
                <a:ext cx="137520" cy="94680"/>
              </p14:xfrm>
            </p:contentPart>
          </mc:Choice>
          <mc:Fallback xmlns="">
            <p:pic>
              <p:nvPicPr>
                <p:cNvPr id="283" name="Ink 282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2923634" y="3125626"/>
                  <a:ext cx="139128" cy="99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84" name="Ink 283"/>
                <p14:cNvContentPartPr/>
                <p14:nvPr/>
              </p14:nvContentPartPr>
              <p14:xfrm>
                <a:off x="3072800" y="3142760"/>
                <a:ext cx="98280" cy="60480"/>
              </p14:xfrm>
            </p:contentPart>
          </mc:Choice>
          <mc:Fallback xmlns="">
            <p:pic>
              <p:nvPicPr>
                <p:cNvPr id="284" name="Ink 283"/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071592" y="3140341"/>
                  <a:ext cx="99891" cy="65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85" name="Ink 284"/>
                <p14:cNvContentPartPr/>
                <p14:nvPr/>
              </p14:nvContentPartPr>
              <p14:xfrm>
                <a:off x="3173600" y="3142040"/>
                <a:ext cx="75600" cy="68400"/>
              </p14:xfrm>
            </p:contentPart>
          </mc:Choice>
          <mc:Fallback xmlns="">
            <p:pic>
              <p:nvPicPr>
                <p:cNvPr id="285" name="Ink 284"/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172796" y="3140028"/>
                  <a:ext cx="76806" cy="72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86" name="Ink 285"/>
                <p14:cNvContentPartPr/>
                <p14:nvPr/>
              </p14:nvContentPartPr>
              <p14:xfrm>
                <a:off x="3159920" y="3142040"/>
                <a:ext cx="84960" cy="89640"/>
              </p14:xfrm>
            </p:contentPart>
          </mc:Choice>
          <mc:Fallback xmlns="">
            <p:pic>
              <p:nvPicPr>
                <p:cNvPr id="286" name="Ink 285"/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158712" y="3140021"/>
                  <a:ext cx="86973" cy="936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87" name="Ink 286"/>
                <p14:cNvContentPartPr/>
                <p14:nvPr/>
              </p14:nvContentPartPr>
              <p14:xfrm>
                <a:off x="3391400" y="2950520"/>
                <a:ext cx="120960" cy="222120"/>
              </p14:xfrm>
            </p:contentPart>
          </mc:Choice>
          <mc:Fallback xmlns="">
            <p:pic>
              <p:nvPicPr>
                <p:cNvPr id="287" name="Ink 286"/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389793" y="2947703"/>
                  <a:ext cx="122969" cy="2277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88" name="Ink 287"/>
                <p14:cNvContentPartPr/>
                <p14:nvPr/>
              </p14:nvContentPartPr>
              <p14:xfrm>
                <a:off x="3548720" y="3082280"/>
                <a:ext cx="95040" cy="206640"/>
              </p14:xfrm>
            </p:contentPart>
          </mc:Choice>
          <mc:Fallback xmlns="">
            <p:pic>
              <p:nvPicPr>
                <p:cNvPr id="288" name="Ink 287"/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547109" y="3080672"/>
                  <a:ext cx="97859" cy="211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89" name="Ink 288"/>
                <p14:cNvContentPartPr/>
                <p14:nvPr/>
              </p14:nvContentPartPr>
              <p14:xfrm>
                <a:off x="3555200" y="3139880"/>
                <a:ext cx="129240" cy="93600"/>
              </p14:xfrm>
            </p:contentPart>
          </mc:Choice>
          <mc:Fallback xmlns="">
            <p:pic>
              <p:nvPicPr>
                <p:cNvPr id="289" name="Ink 288"/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553992" y="3137068"/>
                  <a:ext cx="132058" cy="992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90" name="Ink 289"/>
                <p14:cNvContentPartPr/>
                <p14:nvPr/>
              </p14:nvContentPartPr>
              <p14:xfrm>
                <a:off x="3740600" y="2918840"/>
                <a:ext cx="106560" cy="314280"/>
              </p14:xfrm>
            </p:contentPart>
          </mc:Choice>
          <mc:Fallback xmlns="">
            <p:pic>
              <p:nvPicPr>
                <p:cNvPr id="290" name="Ink 289"/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739403" y="2916407"/>
                  <a:ext cx="109354" cy="319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91" name="Ink 290"/>
                <p14:cNvContentPartPr/>
                <p14:nvPr/>
              </p14:nvContentPartPr>
              <p14:xfrm>
                <a:off x="3950840" y="2819120"/>
                <a:ext cx="47880" cy="174240"/>
              </p14:xfrm>
            </p:contentPart>
          </mc:Choice>
          <mc:Fallback xmlns="">
            <p:pic>
              <p:nvPicPr>
                <p:cNvPr id="291" name="Ink 290"/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949623" y="2816706"/>
                  <a:ext cx="49503" cy="179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92" name="Ink 291"/>
                <p14:cNvContentPartPr/>
                <p14:nvPr/>
              </p14:nvContentPartPr>
              <p14:xfrm>
                <a:off x="3928880" y="2889680"/>
                <a:ext cx="101160" cy="7200"/>
              </p14:xfrm>
            </p:contentPart>
          </mc:Choice>
          <mc:Fallback xmlns="">
            <p:pic>
              <p:nvPicPr>
                <p:cNvPr id="292" name="Ink 291"/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927671" y="2886715"/>
                  <a:ext cx="102772" cy="13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93" name="Ink 292"/>
                <p14:cNvContentPartPr/>
                <p14:nvPr/>
              </p14:nvContentPartPr>
              <p14:xfrm>
                <a:off x="4065320" y="2907320"/>
                <a:ext cx="76680" cy="13680"/>
              </p14:xfrm>
            </p:contentPart>
          </mc:Choice>
          <mc:Fallback xmlns="">
            <p:pic>
              <p:nvPicPr>
                <p:cNvPr id="293" name="Ink 292"/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064116" y="2906918"/>
                  <a:ext cx="78286" cy="164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94" name="Ink 293"/>
                <p14:cNvContentPartPr/>
                <p14:nvPr/>
              </p14:nvContentPartPr>
              <p14:xfrm>
                <a:off x="4173320" y="2824160"/>
                <a:ext cx="102960" cy="146880"/>
              </p14:xfrm>
            </p:contentPart>
          </mc:Choice>
          <mc:Fallback xmlns="">
            <p:pic>
              <p:nvPicPr>
                <p:cNvPr id="294" name="Ink 293"/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172113" y="2821335"/>
                  <a:ext cx="104167" cy="150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310" name="Ink 309"/>
                <p14:cNvContentPartPr/>
                <p14:nvPr/>
              </p14:nvContentPartPr>
              <p14:xfrm>
                <a:off x="2721080" y="2945520"/>
                <a:ext cx="143640" cy="205200"/>
              </p14:xfrm>
            </p:contentPart>
          </mc:Choice>
          <mc:Fallback xmlns="">
            <p:pic>
              <p:nvPicPr>
                <p:cNvPr id="310" name="Ink 309"/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719870" y="2943504"/>
                  <a:ext cx="146464" cy="21003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214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training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Ink 207"/>
              <p14:cNvContentPartPr/>
              <p14:nvPr/>
            </p14:nvContentPartPr>
            <p14:xfrm>
              <a:off x="1970120" y="3903440"/>
              <a:ext cx="360" cy="360"/>
            </p14:xfrm>
          </p:contentPart>
        </mc:Choice>
        <mc:Fallback xmlns="">
          <p:pic>
            <p:nvPicPr>
              <p:cNvPr id="208" name="Ink 2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9400" y="39020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8" name="Ink 237"/>
              <p14:cNvContentPartPr/>
              <p14:nvPr/>
            </p14:nvContentPartPr>
            <p14:xfrm>
              <a:off x="3841040" y="3952040"/>
              <a:ext cx="360" cy="3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0320" y="395024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/>
          <p:cNvGrpSpPr/>
          <p:nvPr/>
        </p:nvGrpSpPr>
        <p:grpSpPr>
          <a:xfrm>
            <a:off x="690680" y="337630"/>
            <a:ext cx="3413880" cy="781560"/>
            <a:chOff x="690680" y="337630"/>
            <a:chExt cx="34138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9" name="Ink 208"/>
                <p14:cNvContentPartPr/>
                <p14:nvPr/>
              </p14:nvContentPartPr>
              <p14:xfrm>
                <a:off x="692120" y="458950"/>
                <a:ext cx="159840" cy="221760"/>
              </p14:xfrm>
            </p:contentPart>
          </mc:Choice>
          <mc:Fallback xmlns="">
            <p:pic>
              <p:nvPicPr>
                <p:cNvPr id="209" name="Ink 20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680" y="456430"/>
                  <a:ext cx="162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0" name="Ink 209"/>
                <p14:cNvContentPartPr/>
                <p14:nvPr/>
              </p14:nvContentPartPr>
              <p14:xfrm>
                <a:off x="929000" y="466510"/>
                <a:ext cx="97200" cy="194400"/>
              </p14:xfrm>
            </p:contentPart>
          </mc:Choice>
          <mc:Fallback xmlns="">
            <p:pic>
              <p:nvPicPr>
                <p:cNvPr id="210" name="Ink 20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7920" y="464710"/>
                  <a:ext cx="99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1" name="Ink 210"/>
                <p14:cNvContentPartPr/>
                <p14:nvPr/>
              </p14:nvContentPartPr>
              <p14:xfrm>
                <a:off x="943760" y="536710"/>
                <a:ext cx="89640" cy="43560"/>
              </p14:xfrm>
            </p:contentPart>
          </mc:Choice>
          <mc:Fallback xmlns="">
            <p:pic>
              <p:nvPicPr>
                <p:cNvPr id="211" name="Ink 21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2680" y="536350"/>
                  <a:ext cx="90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2" name="Ink 211"/>
                <p14:cNvContentPartPr/>
                <p14:nvPr/>
              </p14:nvContentPartPr>
              <p14:xfrm>
                <a:off x="969680" y="425110"/>
                <a:ext cx="134640" cy="36360"/>
              </p14:xfrm>
            </p:contentPart>
          </mc:Choice>
          <mc:Fallback xmlns="">
            <p:pic>
              <p:nvPicPr>
                <p:cNvPr id="212" name="Ink 21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8600" y="422590"/>
                  <a:ext cx="13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3" name="Ink 212"/>
                <p14:cNvContentPartPr/>
                <p14:nvPr/>
              </p14:nvContentPartPr>
              <p14:xfrm>
                <a:off x="1079120" y="553270"/>
                <a:ext cx="51840" cy="171360"/>
              </p14:xfrm>
            </p:contentPart>
          </mc:Choice>
          <mc:Fallback xmlns="">
            <p:pic>
              <p:nvPicPr>
                <p:cNvPr id="213" name="Ink 21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8040" y="551110"/>
                  <a:ext cx="5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4" name="Ink 213"/>
                <p14:cNvContentPartPr/>
                <p14:nvPr/>
              </p14:nvContentPartPr>
              <p14:xfrm>
                <a:off x="1061120" y="622030"/>
                <a:ext cx="104760" cy="10800"/>
              </p14:xfrm>
            </p:contentPart>
          </mc:Choice>
          <mc:Fallback xmlns="">
            <p:pic>
              <p:nvPicPr>
                <p:cNvPr id="214" name="Ink 21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0040" y="619870"/>
                  <a:ext cx="106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5" name="Ink 214"/>
                <p14:cNvContentPartPr/>
                <p14:nvPr/>
              </p14:nvContentPartPr>
              <p14:xfrm>
                <a:off x="735680" y="755230"/>
                <a:ext cx="336240" cy="23040"/>
              </p14:xfrm>
            </p:contentPart>
          </mc:Choice>
          <mc:Fallback xmlns="">
            <p:pic>
              <p:nvPicPr>
                <p:cNvPr id="215" name="Ink 21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4600" y="752710"/>
                  <a:ext cx="33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6" name="Ink 215"/>
                <p14:cNvContentPartPr/>
                <p14:nvPr/>
              </p14:nvContentPartPr>
              <p14:xfrm>
                <a:off x="690680" y="838030"/>
                <a:ext cx="113400" cy="199800"/>
              </p14:xfrm>
            </p:contentPart>
          </mc:Choice>
          <mc:Fallback xmlns="">
            <p:pic>
              <p:nvPicPr>
                <p:cNvPr id="216" name="Ink 2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9960" y="835510"/>
                  <a:ext cx="115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7" name="Ink 216"/>
                <p14:cNvContentPartPr/>
                <p14:nvPr/>
              </p14:nvContentPartPr>
              <p14:xfrm>
                <a:off x="860600" y="827950"/>
                <a:ext cx="223200" cy="192960"/>
              </p14:xfrm>
            </p:contentPart>
          </mc:Choice>
          <mc:Fallback xmlns="">
            <p:pic>
              <p:nvPicPr>
                <p:cNvPr id="217" name="Ink 2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9160" y="827230"/>
                  <a:ext cx="225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8" name="Ink 217"/>
                <p14:cNvContentPartPr/>
                <p14:nvPr/>
              </p14:nvContentPartPr>
              <p14:xfrm>
                <a:off x="1259840" y="712390"/>
                <a:ext cx="97920" cy="4320"/>
              </p14:xfrm>
            </p:contentPart>
          </mc:Choice>
          <mc:Fallback xmlns="">
            <p:pic>
              <p:nvPicPr>
                <p:cNvPr id="218" name="Ink 2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58760" y="710230"/>
                  <a:ext cx="1000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9" name="Ink 218"/>
                <p14:cNvContentPartPr/>
                <p14:nvPr/>
              </p14:nvContentPartPr>
              <p14:xfrm>
                <a:off x="1259120" y="745150"/>
                <a:ext cx="118800" cy="15840"/>
              </p14:xfrm>
            </p:contentPart>
          </mc:Choice>
          <mc:Fallback xmlns="">
            <p:pic>
              <p:nvPicPr>
                <p:cNvPr id="219" name="Ink 21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58040" y="744430"/>
                  <a:ext cx="120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0" name="Ink 219"/>
                <p14:cNvContentPartPr/>
                <p14:nvPr/>
              </p14:nvContentPartPr>
              <p14:xfrm>
                <a:off x="1545320" y="498190"/>
                <a:ext cx="321840" cy="353520"/>
              </p14:xfrm>
            </p:contentPart>
          </mc:Choice>
          <mc:Fallback xmlns="">
            <p:pic>
              <p:nvPicPr>
                <p:cNvPr id="220" name="Ink 21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4240" y="496030"/>
                  <a:ext cx="324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1" name="Ink 220"/>
                <p14:cNvContentPartPr/>
                <p14:nvPr/>
              </p14:nvContentPartPr>
              <p14:xfrm>
                <a:off x="1559720" y="903550"/>
                <a:ext cx="91800" cy="160200"/>
              </p14:xfrm>
            </p:contentPart>
          </mc:Choice>
          <mc:Fallback xmlns="">
            <p:pic>
              <p:nvPicPr>
                <p:cNvPr id="221" name="Ink 22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58640" y="901750"/>
                  <a:ext cx="93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2" name="Ink 221"/>
                <p14:cNvContentPartPr/>
                <p14:nvPr/>
              </p14:nvContentPartPr>
              <p14:xfrm>
                <a:off x="1702280" y="983830"/>
                <a:ext cx="54000" cy="8640"/>
              </p14:xfrm>
            </p:contentPart>
          </mc:Choice>
          <mc:Fallback xmlns="">
            <p:pic>
              <p:nvPicPr>
                <p:cNvPr id="222" name="Ink 22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01200" y="981670"/>
                  <a:ext cx="561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3" name="Ink 222"/>
                <p14:cNvContentPartPr/>
                <p14:nvPr/>
              </p14:nvContentPartPr>
              <p14:xfrm>
                <a:off x="1688600" y="1015870"/>
                <a:ext cx="74160" cy="5400"/>
              </p14:xfrm>
            </p:contentPart>
          </mc:Choice>
          <mc:Fallback xmlns="">
            <p:pic>
              <p:nvPicPr>
                <p:cNvPr id="223" name="Ink 22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87880" y="1015510"/>
                  <a:ext cx="752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4" name="Ink 223"/>
                <p14:cNvContentPartPr/>
                <p14:nvPr/>
              </p14:nvContentPartPr>
              <p14:xfrm>
                <a:off x="1802000" y="969430"/>
                <a:ext cx="16560" cy="101520"/>
              </p14:xfrm>
            </p:contentPart>
          </mc:Choice>
          <mc:Fallback xmlns="">
            <p:pic>
              <p:nvPicPr>
                <p:cNvPr id="224" name="Ink 22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1280" y="967270"/>
                  <a:ext cx="1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5" name="Ink 224"/>
                <p14:cNvContentPartPr/>
                <p14:nvPr/>
              </p14:nvContentPartPr>
              <p14:xfrm>
                <a:off x="1748720" y="337630"/>
                <a:ext cx="41040" cy="137520"/>
              </p14:xfrm>
            </p:contentPart>
          </mc:Choice>
          <mc:Fallback xmlns="">
            <p:pic>
              <p:nvPicPr>
                <p:cNvPr id="225" name="Ink 22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47640" y="335470"/>
                  <a:ext cx="4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6" name="Ink 225"/>
                <p14:cNvContentPartPr/>
                <p14:nvPr/>
              </p14:nvContentPartPr>
              <p14:xfrm>
                <a:off x="1719560" y="385150"/>
                <a:ext cx="100440" cy="35640"/>
              </p14:xfrm>
            </p:contentPart>
          </mc:Choice>
          <mc:Fallback xmlns="">
            <p:pic>
              <p:nvPicPr>
                <p:cNvPr id="226" name="Ink 22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18480" y="384430"/>
                  <a:ext cx="101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7" name="Ink 226"/>
                <p14:cNvContentPartPr/>
                <p14:nvPr/>
              </p14:nvContentPartPr>
              <p14:xfrm>
                <a:off x="1964360" y="475150"/>
                <a:ext cx="169200" cy="216360"/>
              </p14:xfrm>
            </p:contentPart>
          </mc:Choice>
          <mc:Fallback xmlns="">
            <p:pic>
              <p:nvPicPr>
                <p:cNvPr id="227" name="Ink 22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3280" y="472630"/>
                  <a:ext cx="171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8" name="Ink 227"/>
                <p14:cNvContentPartPr/>
                <p14:nvPr/>
              </p14:nvContentPartPr>
              <p14:xfrm>
                <a:off x="2187560" y="499630"/>
                <a:ext cx="108720" cy="190080"/>
              </p14:xfrm>
            </p:contentPart>
          </mc:Choice>
          <mc:Fallback xmlns="">
            <p:pic>
              <p:nvPicPr>
                <p:cNvPr id="228" name="Ink 22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6120" y="497470"/>
                  <a:ext cx="111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9" name="Ink 228"/>
                <p14:cNvContentPartPr/>
                <p14:nvPr/>
              </p14:nvContentPartPr>
              <p14:xfrm>
                <a:off x="2218520" y="577390"/>
                <a:ext cx="90360" cy="19080"/>
              </p14:xfrm>
            </p:contentPart>
          </mc:Choice>
          <mc:Fallback xmlns="">
            <p:pic>
              <p:nvPicPr>
                <p:cNvPr id="229" name="Ink 22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17440" y="577030"/>
                  <a:ext cx="91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0" name="Ink 229"/>
                <p14:cNvContentPartPr/>
                <p14:nvPr/>
              </p14:nvContentPartPr>
              <p14:xfrm>
                <a:off x="2237960" y="473350"/>
                <a:ext cx="111600" cy="37800"/>
              </p14:xfrm>
            </p:contentPart>
          </mc:Choice>
          <mc:Fallback xmlns="">
            <p:pic>
              <p:nvPicPr>
                <p:cNvPr id="230" name="Ink 22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36880" y="471190"/>
                  <a:ext cx="11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1" name="Ink 230"/>
                <p14:cNvContentPartPr/>
                <p14:nvPr/>
              </p14:nvContentPartPr>
              <p14:xfrm>
                <a:off x="2356040" y="580990"/>
                <a:ext cx="67680" cy="158400"/>
              </p14:xfrm>
            </p:contentPart>
          </mc:Choice>
          <mc:Fallback xmlns="">
            <p:pic>
              <p:nvPicPr>
                <p:cNvPr id="231" name="Ink 23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4960" y="578830"/>
                  <a:ext cx="69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2" name="Ink 231"/>
                <p14:cNvContentPartPr/>
                <p14:nvPr/>
              </p14:nvContentPartPr>
              <p14:xfrm>
                <a:off x="2332640" y="627070"/>
                <a:ext cx="121680" cy="25560"/>
              </p14:xfrm>
            </p:contentPart>
          </mc:Choice>
          <mc:Fallback xmlns="">
            <p:pic>
              <p:nvPicPr>
                <p:cNvPr id="232" name="Ink 23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1560" y="626350"/>
                  <a:ext cx="123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3" name="Ink 232"/>
                <p14:cNvContentPartPr/>
                <p14:nvPr/>
              </p14:nvContentPartPr>
              <p14:xfrm>
                <a:off x="1975880" y="759910"/>
                <a:ext cx="394920" cy="28800"/>
              </p14:xfrm>
            </p:contentPart>
          </mc:Choice>
          <mc:Fallback xmlns="">
            <p:pic>
              <p:nvPicPr>
                <p:cNvPr id="233" name="Ink 23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75160" y="757750"/>
                  <a:ext cx="39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4" name="Ink 233"/>
                <p14:cNvContentPartPr/>
                <p14:nvPr/>
              </p14:nvContentPartPr>
              <p14:xfrm>
                <a:off x="1938440" y="836230"/>
                <a:ext cx="146160" cy="215280"/>
              </p14:xfrm>
            </p:contentPart>
          </mc:Choice>
          <mc:Fallback xmlns="">
            <p:pic>
              <p:nvPicPr>
                <p:cNvPr id="234" name="Ink 233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37360" y="833710"/>
                  <a:ext cx="14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5" name="Ink 234"/>
                <p14:cNvContentPartPr/>
                <p14:nvPr/>
              </p14:nvContentPartPr>
              <p14:xfrm>
                <a:off x="2093960" y="890950"/>
                <a:ext cx="156600" cy="228240"/>
              </p14:xfrm>
            </p:contentPart>
          </mc:Choice>
          <mc:Fallback xmlns="">
            <p:pic>
              <p:nvPicPr>
                <p:cNvPr id="235" name="Ink 234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3600" y="889510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6" name="Ink 235"/>
                <p14:cNvContentPartPr/>
                <p14:nvPr/>
              </p14:nvContentPartPr>
              <p14:xfrm>
                <a:off x="2290880" y="956830"/>
                <a:ext cx="51120" cy="123120"/>
              </p14:xfrm>
            </p:contentPart>
          </mc:Choice>
          <mc:Fallback xmlns="">
            <p:pic>
              <p:nvPicPr>
                <p:cNvPr id="236" name="Ink 23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89800" y="954670"/>
                  <a:ext cx="5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7" name="Ink 236"/>
                <p14:cNvContentPartPr/>
                <p14:nvPr/>
              </p14:nvContentPartPr>
              <p14:xfrm>
                <a:off x="2276840" y="994990"/>
                <a:ext cx="83520" cy="24480"/>
              </p14:xfrm>
            </p:contentPart>
          </mc:Choice>
          <mc:Fallback xmlns="">
            <p:pic>
              <p:nvPicPr>
                <p:cNvPr id="237" name="Ink 236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5760" y="994270"/>
                  <a:ext cx="84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9" name="Ink 238"/>
                <p14:cNvContentPartPr/>
                <p14:nvPr/>
              </p14:nvContentPartPr>
              <p14:xfrm>
                <a:off x="2578520" y="476950"/>
                <a:ext cx="185400" cy="221040"/>
              </p14:xfrm>
            </p:contentPart>
          </mc:Choice>
          <mc:Fallback xmlns="">
            <p:pic>
              <p:nvPicPr>
                <p:cNvPr id="239" name="Ink 238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7440" y="474430"/>
                  <a:ext cx="187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40" name="Ink 239"/>
                <p14:cNvContentPartPr/>
                <p14:nvPr/>
              </p14:nvContentPartPr>
              <p14:xfrm>
                <a:off x="2794880" y="520870"/>
                <a:ext cx="128880" cy="211680"/>
              </p14:xfrm>
            </p:contentPart>
          </mc:Choice>
          <mc:Fallback xmlns="">
            <p:pic>
              <p:nvPicPr>
                <p:cNvPr id="240" name="Ink 239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93800" y="518350"/>
                  <a:ext cx="131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1" name="Ink 240"/>
                <p14:cNvContentPartPr/>
                <p14:nvPr/>
              </p14:nvContentPartPr>
              <p14:xfrm>
                <a:off x="2952200" y="620950"/>
                <a:ext cx="34920" cy="106560"/>
              </p14:xfrm>
            </p:contentPart>
          </mc:Choice>
          <mc:Fallback xmlns="">
            <p:pic>
              <p:nvPicPr>
                <p:cNvPr id="241" name="Ink 240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0760" y="618430"/>
                  <a:ext cx="36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2" name="Ink 241"/>
                <p14:cNvContentPartPr/>
                <p14:nvPr/>
              </p14:nvContentPartPr>
              <p14:xfrm>
                <a:off x="2942480" y="656230"/>
                <a:ext cx="84240" cy="4320"/>
              </p14:xfrm>
            </p:contentPart>
          </mc:Choice>
          <mc:Fallback xmlns="">
            <p:pic>
              <p:nvPicPr>
                <p:cNvPr id="242" name="Ink 241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41400" y="653710"/>
                  <a:ext cx="856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3" name="Ink 242"/>
                <p14:cNvContentPartPr/>
                <p14:nvPr/>
              </p14:nvContentPartPr>
              <p14:xfrm>
                <a:off x="2572760" y="781150"/>
                <a:ext cx="367560" cy="12240"/>
              </p14:xfrm>
            </p:contentPart>
          </mc:Choice>
          <mc:Fallback xmlns="">
            <p:pic>
              <p:nvPicPr>
                <p:cNvPr id="243" name="Ink 242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71680" y="778990"/>
                  <a:ext cx="370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4" name="Ink 243"/>
                <p14:cNvContentPartPr/>
                <p14:nvPr/>
              </p14:nvContentPartPr>
              <p14:xfrm>
                <a:off x="2531360" y="844870"/>
                <a:ext cx="147240" cy="179280"/>
              </p14:xfrm>
            </p:contentPart>
          </mc:Choice>
          <mc:Fallback xmlns="">
            <p:pic>
              <p:nvPicPr>
                <p:cNvPr id="244" name="Ink 24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30640" y="842350"/>
                  <a:ext cx="148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5" name="Ink 244"/>
                <p14:cNvContentPartPr/>
                <p14:nvPr/>
              </p14:nvContentPartPr>
              <p14:xfrm>
                <a:off x="2735120" y="849550"/>
                <a:ext cx="89280" cy="174240"/>
              </p14:xfrm>
            </p:contentPart>
          </mc:Choice>
          <mc:Fallback xmlns="">
            <p:pic>
              <p:nvPicPr>
                <p:cNvPr id="245" name="Ink 24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4040" y="847390"/>
                  <a:ext cx="91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6" name="Ink 245"/>
                <p14:cNvContentPartPr/>
                <p14:nvPr/>
              </p14:nvContentPartPr>
              <p14:xfrm>
                <a:off x="2864360" y="942790"/>
                <a:ext cx="51120" cy="150480"/>
              </p14:xfrm>
            </p:contentPart>
          </mc:Choice>
          <mc:Fallback xmlns="">
            <p:pic>
              <p:nvPicPr>
                <p:cNvPr id="246" name="Ink 24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62920" y="940270"/>
                  <a:ext cx="5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7" name="Ink 246"/>
                <p14:cNvContentPartPr/>
                <p14:nvPr/>
              </p14:nvContentPartPr>
              <p14:xfrm>
                <a:off x="2854280" y="994270"/>
                <a:ext cx="87120" cy="16920"/>
              </p14:xfrm>
            </p:contentPart>
          </mc:Choice>
          <mc:Fallback xmlns="">
            <p:pic>
              <p:nvPicPr>
                <p:cNvPr id="247" name="Ink 24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53200" y="993910"/>
                  <a:ext cx="88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8" name="Ink 247"/>
                <p14:cNvContentPartPr/>
                <p14:nvPr/>
              </p14:nvContentPartPr>
              <p14:xfrm>
                <a:off x="3131480" y="483070"/>
                <a:ext cx="153000" cy="222120"/>
              </p14:xfrm>
            </p:contentPart>
          </mc:Choice>
          <mc:Fallback xmlns="">
            <p:pic>
              <p:nvPicPr>
                <p:cNvPr id="248" name="Ink 24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30400" y="480550"/>
                  <a:ext cx="15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9" name="Ink 248"/>
                <p14:cNvContentPartPr/>
                <p14:nvPr/>
              </p14:nvContentPartPr>
              <p14:xfrm>
                <a:off x="3334880" y="511150"/>
                <a:ext cx="92880" cy="203400"/>
              </p14:xfrm>
            </p:contentPart>
          </mc:Choice>
          <mc:Fallback xmlns="">
            <p:pic>
              <p:nvPicPr>
                <p:cNvPr id="249" name="Ink 24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33440" y="508990"/>
                  <a:ext cx="95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0" name="Ink 249"/>
                <p14:cNvContentPartPr/>
                <p14:nvPr/>
              </p14:nvContentPartPr>
              <p14:xfrm>
                <a:off x="3465200" y="642190"/>
                <a:ext cx="53640" cy="114480"/>
              </p14:xfrm>
            </p:contentPart>
          </mc:Choice>
          <mc:Fallback xmlns="">
            <p:pic>
              <p:nvPicPr>
                <p:cNvPr id="250" name="Ink 24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64120" y="639670"/>
                  <a:ext cx="56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1" name="Ink 250"/>
                <p14:cNvContentPartPr/>
                <p14:nvPr/>
              </p14:nvContentPartPr>
              <p14:xfrm>
                <a:off x="3452600" y="691150"/>
                <a:ext cx="93960" cy="6120"/>
              </p14:xfrm>
            </p:contentPart>
          </mc:Choice>
          <mc:Fallback xmlns="">
            <p:pic>
              <p:nvPicPr>
                <p:cNvPr id="251" name="Ink 25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451520" y="690430"/>
                  <a:ext cx="954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2" name="Ink 251"/>
                <p14:cNvContentPartPr/>
                <p14:nvPr/>
              </p14:nvContentPartPr>
              <p14:xfrm>
                <a:off x="3130040" y="786550"/>
                <a:ext cx="339480" cy="7560"/>
              </p14:xfrm>
            </p:contentPart>
          </mc:Choice>
          <mc:Fallback xmlns="">
            <p:pic>
              <p:nvPicPr>
                <p:cNvPr id="252" name="Ink 25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28960" y="784390"/>
                  <a:ext cx="342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53" name="Ink 252"/>
                <p14:cNvContentPartPr/>
                <p14:nvPr/>
              </p14:nvContentPartPr>
              <p14:xfrm>
                <a:off x="3074960" y="838030"/>
                <a:ext cx="144720" cy="186840"/>
              </p14:xfrm>
            </p:contentPart>
          </mc:Choice>
          <mc:Fallback xmlns="">
            <p:pic>
              <p:nvPicPr>
                <p:cNvPr id="253" name="Ink 25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73880" y="835510"/>
                  <a:ext cx="14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54" name="Ink 253"/>
                <p14:cNvContentPartPr/>
                <p14:nvPr/>
              </p14:nvContentPartPr>
              <p14:xfrm>
                <a:off x="3260360" y="848470"/>
                <a:ext cx="122040" cy="165960"/>
              </p14:xfrm>
            </p:contentPart>
          </mc:Choice>
          <mc:Fallback xmlns="">
            <p:pic>
              <p:nvPicPr>
                <p:cNvPr id="254" name="Ink 25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58920" y="845950"/>
                  <a:ext cx="124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55" name="Ink 254"/>
                <p14:cNvContentPartPr/>
                <p14:nvPr/>
              </p14:nvContentPartPr>
              <p14:xfrm>
                <a:off x="3399680" y="947830"/>
                <a:ext cx="123120" cy="142200"/>
              </p14:xfrm>
            </p:contentPart>
          </mc:Choice>
          <mc:Fallback xmlns="">
            <p:pic>
              <p:nvPicPr>
                <p:cNvPr id="255" name="Ink 25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98240" y="945310"/>
                  <a:ext cx="124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56" name="Ink 255"/>
                <p14:cNvContentPartPr/>
                <p14:nvPr/>
              </p14:nvContentPartPr>
              <p14:xfrm>
                <a:off x="3652400" y="479470"/>
                <a:ext cx="191520" cy="254160"/>
              </p14:xfrm>
            </p:contentPart>
          </mc:Choice>
          <mc:Fallback xmlns="">
            <p:pic>
              <p:nvPicPr>
                <p:cNvPr id="256" name="Ink 25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50960" y="476590"/>
                  <a:ext cx="19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57" name="Ink 256"/>
                <p14:cNvContentPartPr/>
                <p14:nvPr/>
              </p14:nvContentPartPr>
              <p14:xfrm>
                <a:off x="3873080" y="499630"/>
                <a:ext cx="124920" cy="218520"/>
              </p14:xfrm>
            </p:contentPart>
          </mc:Choice>
          <mc:Fallback xmlns="">
            <p:pic>
              <p:nvPicPr>
                <p:cNvPr id="257" name="Ink 25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1640" y="497470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58" name="Ink 257"/>
                <p14:cNvContentPartPr/>
                <p14:nvPr/>
              </p14:nvContentPartPr>
              <p14:xfrm>
                <a:off x="4022120" y="652630"/>
                <a:ext cx="82440" cy="127440"/>
              </p14:xfrm>
            </p:contentPart>
          </mc:Choice>
          <mc:Fallback xmlns="">
            <p:pic>
              <p:nvPicPr>
                <p:cNvPr id="258" name="Ink 25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20680" y="650470"/>
                  <a:ext cx="84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9" name="Ink 258"/>
                <p14:cNvContentPartPr/>
                <p14:nvPr/>
              </p14:nvContentPartPr>
              <p14:xfrm>
                <a:off x="3682640" y="799870"/>
                <a:ext cx="372240" cy="8280"/>
              </p14:xfrm>
            </p:contentPart>
          </mc:Choice>
          <mc:Fallback xmlns="">
            <p:pic>
              <p:nvPicPr>
                <p:cNvPr id="259" name="Ink 25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81560" y="797710"/>
                  <a:ext cx="374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60" name="Ink 259"/>
                <p14:cNvContentPartPr/>
                <p14:nvPr/>
              </p14:nvContentPartPr>
              <p14:xfrm>
                <a:off x="3972800" y="804550"/>
                <a:ext cx="82080" cy="3240"/>
              </p14:xfrm>
            </p:contentPart>
          </mc:Choice>
          <mc:Fallback xmlns="">
            <p:pic>
              <p:nvPicPr>
                <p:cNvPr id="260" name="Ink 25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1720" y="803110"/>
                  <a:ext cx="8424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61" name="Ink 260"/>
                <p14:cNvContentPartPr/>
                <p14:nvPr/>
              </p14:nvContentPartPr>
              <p14:xfrm>
                <a:off x="3628640" y="868270"/>
                <a:ext cx="161280" cy="184320"/>
              </p14:xfrm>
            </p:contentPart>
          </mc:Choice>
          <mc:Fallback xmlns="">
            <p:pic>
              <p:nvPicPr>
                <p:cNvPr id="261" name="Ink 26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7920" y="865750"/>
                  <a:ext cx="16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2" name="Ink 261"/>
                <p14:cNvContentPartPr/>
                <p14:nvPr/>
              </p14:nvContentPartPr>
              <p14:xfrm>
                <a:off x="3855800" y="860350"/>
                <a:ext cx="189360" cy="211680"/>
              </p14:xfrm>
            </p:contentPart>
          </mc:Choice>
          <mc:Fallback xmlns="">
            <p:pic>
              <p:nvPicPr>
                <p:cNvPr id="262" name="Ink 26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54720" y="859630"/>
                  <a:ext cx="191160" cy="21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9" name="Ink 118"/>
              <p14:cNvContentPartPr/>
              <p14:nvPr/>
            </p14:nvContentPartPr>
            <p14:xfrm>
              <a:off x="5708360" y="3412760"/>
              <a:ext cx="360" cy="36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707640" y="341096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5" name="Ink 134"/>
              <p14:cNvContentPartPr/>
              <p14:nvPr/>
            </p14:nvContentPartPr>
            <p14:xfrm>
              <a:off x="2533880" y="3976160"/>
              <a:ext cx="360" cy="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33160" y="397472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4" name="Ink 163"/>
              <p14:cNvContentPartPr/>
              <p14:nvPr/>
            </p14:nvContentPartPr>
            <p14:xfrm>
              <a:off x="5625560" y="3613280"/>
              <a:ext cx="360" cy="36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24480" y="361148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5" name="Ink 264"/>
              <p14:cNvContentPartPr/>
              <p14:nvPr/>
            </p14:nvContentPartPr>
            <p14:xfrm>
              <a:off x="970940" y="1208580"/>
              <a:ext cx="187560" cy="2160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69860" y="1206060"/>
                <a:ext cx="1897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6" name="Ink 265"/>
              <p14:cNvContentPartPr/>
              <p14:nvPr/>
            </p14:nvContentPartPr>
            <p14:xfrm>
              <a:off x="1218620" y="1203180"/>
              <a:ext cx="62640" cy="20952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217180" y="1201020"/>
                <a:ext cx="65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7" name="Ink 266"/>
              <p14:cNvContentPartPr/>
              <p14:nvPr/>
            </p14:nvContentPartPr>
            <p14:xfrm>
              <a:off x="1358660" y="1352940"/>
              <a:ext cx="36000" cy="10080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357580" y="1351140"/>
                <a:ext cx="381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8" name="Ink 267"/>
              <p14:cNvContentPartPr/>
              <p14:nvPr/>
            </p14:nvContentPartPr>
            <p14:xfrm>
              <a:off x="1349300" y="1405140"/>
              <a:ext cx="74520" cy="648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48220" y="1403340"/>
                <a:ext cx="759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" name="Ink 268"/>
              <p14:cNvContentPartPr/>
              <p14:nvPr/>
            </p14:nvContentPartPr>
            <p14:xfrm>
              <a:off x="1040780" y="1498020"/>
              <a:ext cx="342360" cy="1512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9700" y="1495500"/>
                <a:ext cx="344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0" name="Ink 269"/>
              <p14:cNvContentPartPr/>
              <p14:nvPr/>
            </p14:nvContentPartPr>
            <p14:xfrm>
              <a:off x="1037900" y="1528620"/>
              <a:ext cx="154800" cy="1728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6820" y="1526100"/>
                <a:ext cx="1569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71" name="Ink 270"/>
              <p14:cNvContentPartPr/>
              <p14:nvPr/>
            </p14:nvContentPartPr>
            <p14:xfrm>
              <a:off x="1223660" y="1547700"/>
              <a:ext cx="75960" cy="1544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222580" y="1546260"/>
                <a:ext cx="781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72" name="Ink 271"/>
              <p14:cNvContentPartPr/>
              <p14:nvPr/>
            </p14:nvContentPartPr>
            <p14:xfrm>
              <a:off x="1358660" y="1617900"/>
              <a:ext cx="72000" cy="9144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357580" y="1615740"/>
                <a:ext cx="73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73" name="Ink 272"/>
              <p14:cNvContentPartPr/>
              <p14:nvPr/>
            </p14:nvContentPartPr>
            <p14:xfrm>
              <a:off x="838820" y="1315860"/>
              <a:ext cx="43560" cy="33804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7740" y="1313700"/>
                <a:ext cx="457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74" name="Ink 273"/>
              <p14:cNvContentPartPr/>
              <p14:nvPr/>
            </p14:nvContentPartPr>
            <p14:xfrm>
              <a:off x="934940" y="1329540"/>
              <a:ext cx="31320" cy="28440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33860" y="1328100"/>
                <a:ext cx="33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75" name="Ink 274"/>
              <p14:cNvContentPartPr/>
              <p14:nvPr/>
            </p14:nvContentPartPr>
            <p14:xfrm>
              <a:off x="1526420" y="1312980"/>
              <a:ext cx="48240" cy="28512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525340" y="1311180"/>
                <a:ext cx="504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76" name="Ink 275"/>
              <p14:cNvContentPartPr/>
              <p14:nvPr/>
            </p14:nvContentPartPr>
            <p14:xfrm>
              <a:off x="1595180" y="1288860"/>
              <a:ext cx="63000" cy="32940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594100" y="1287060"/>
                <a:ext cx="651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7" name="Ink 276"/>
              <p14:cNvContentPartPr/>
              <p14:nvPr/>
            </p14:nvContentPartPr>
            <p14:xfrm>
              <a:off x="1662860" y="1547700"/>
              <a:ext cx="69480" cy="11520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661780" y="1545900"/>
                <a:ext cx="709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8" name="Ink 277"/>
              <p14:cNvContentPartPr/>
              <p14:nvPr/>
            </p14:nvContentPartPr>
            <p14:xfrm>
              <a:off x="1913780" y="1392540"/>
              <a:ext cx="130320" cy="10224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912340" y="1390380"/>
                <a:ext cx="1332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79" name="Ink 278"/>
              <p14:cNvContentPartPr/>
              <p14:nvPr/>
            </p14:nvContentPartPr>
            <p14:xfrm>
              <a:off x="1890020" y="1491900"/>
              <a:ext cx="186480" cy="3528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88940" y="1490100"/>
                <a:ext cx="187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80" name="Ink 279"/>
              <p14:cNvContentPartPr/>
              <p14:nvPr/>
            </p14:nvContentPartPr>
            <p14:xfrm>
              <a:off x="2268740" y="1294260"/>
              <a:ext cx="95400" cy="33372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267660" y="1292460"/>
                <a:ext cx="972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83" name="Ink 282"/>
              <p14:cNvContentPartPr/>
              <p14:nvPr/>
            </p14:nvContentPartPr>
            <p14:xfrm>
              <a:off x="2665100" y="1540140"/>
              <a:ext cx="137520" cy="9468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664020" y="1538340"/>
                <a:ext cx="1389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84" name="Ink 283"/>
              <p14:cNvContentPartPr/>
              <p14:nvPr/>
            </p14:nvContentPartPr>
            <p14:xfrm>
              <a:off x="2813060" y="1555260"/>
              <a:ext cx="98280" cy="6048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11980" y="1553100"/>
                <a:ext cx="99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85" name="Ink 284"/>
              <p14:cNvContentPartPr/>
              <p14:nvPr/>
            </p14:nvContentPartPr>
            <p14:xfrm>
              <a:off x="2913860" y="1554540"/>
              <a:ext cx="75600" cy="6840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913140" y="1552740"/>
                <a:ext cx="76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86" name="Ink 285"/>
              <p14:cNvContentPartPr/>
              <p14:nvPr/>
            </p14:nvContentPartPr>
            <p14:xfrm>
              <a:off x="2900180" y="1554540"/>
              <a:ext cx="84960" cy="8964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99100" y="1552740"/>
                <a:ext cx="86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87" name="Ink 286"/>
              <p14:cNvContentPartPr/>
              <p14:nvPr/>
            </p14:nvContentPartPr>
            <p14:xfrm>
              <a:off x="3131660" y="1363020"/>
              <a:ext cx="120960" cy="22212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130220" y="1360500"/>
                <a:ext cx="1227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88" name="Ink 287"/>
              <p14:cNvContentPartPr/>
              <p14:nvPr/>
            </p14:nvContentPartPr>
            <p14:xfrm>
              <a:off x="3288980" y="1494780"/>
              <a:ext cx="95040" cy="206640"/>
            </p14:xfrm>
          </p:contentPart>
        </mc:Choice>
        <mc:Fallback xmlns="">
          <p:pic>
            <p:nvPicPr>
              <p:cNvPr id="288" name="Ink 287"/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87540" y="1493340"/>
                <a:ext cx="975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9" name="Ink 288"/>
              <p14:cNvContentPartPr/>
              <p14:nvPr/>
            </p14:nvContentPartPr>
            <p14:xfrm>
              <a:off x="3295460" y="1552380"/>
              <a:ext cx="129240" cy="9360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94380" y="1549860"/>
                <a:ext cx="131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90" name="Ink 289"/>
              <p14:cNvContentPartPr/>
              <p14:nvPr/>
            </p14:nvContentPartPr>
            <p14:xfrm>
              <a:off x="3480860" y="1331340"/>
              <a:ext cx="106560" cy="31428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479780" y="1329180"/>
                <a:ext cx="1087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91" name="Ink 290"/>
              <p14:cNvContentPartPr/>
              <p14:nvPr/>
            </p14:nvContentPartPr>
            <p14:xfrm>
              <a:off x="3691100" y="1231620"/>
              <a:ext cx="47880" cy="17424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90020" y="1229100"/>
                <a:ext cx="493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92" name="Ink 291"/>
              <p14:cNvContentPartPr/>
              <p14:nvPr/>
            </p14:nvContentPartPr>
            <p14:xfrm>
              <a:off x="3669140" y="1302180"/>
              <a:ext cx="101160" cy="720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668060" y="1299660"/>
                <a:ext cx="1026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93" name="Ink 292"/>
              <p14:cNvContentPartPr/>
              <p14:nvPr/>
            </p14:nvContentPartPr>
            <p14:xfrm>
              <a:off x="3805580" y="1319820"/>
              <a:ext cx="76680" cy="1368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04500" y="1319460"/>
                <a:ext cx="781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94" name="Ink 293"/>
              <p14:cNvContentPartPr/>
              <p14:nvPr/>
            </p14:nvContentPartPr>
            <p14:xfrm>
              <a:off x="3913580" y="1236660"/>
              <a:ext cx="102960" cy="14688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12500" y="1234500"/>
                <a:ext cx="1040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2" name="Ink 41"/>
              <p14:cNvContentPartPr/>
              <p14:nvPr/>
            </p14:nvContentPartPr>
            <p14:xfrm>
              <a:off x="5321000" y="3958880"/>
              <a:ext cx="36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320280" y="395744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54" name="Ink 53"/>
              <p14:cNvContentPartPr/>
              <p14:nvPr/>
            </p14:nvContentPartPr>
            <p14:xfrm>
              <a:off x="2451800" y="1396080"/>
              <a:ext cx="141480" cy="1670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450360" y="1393920"/>
                <a:ext cx="14400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/>
          <p:cNvGrpSpPr/>
          <p:nvPr/>
        </p:nvGrpSpPr>
        <p:grpSpPr>
          <a:xfrm>
            <a:off x="2620640" y="1938200"/>
            <a:ext cx="1488600" cy="384840"/>
            <a:chOff x="2620640" y="1938200"/>
            <a:chExt cx="148860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8" name="Ink 37"/>
                <p14:cNvContentPartPr/>
                <p14:nvPr/>
              </p14:nvContentPartPr>
              <p14:xfrm>
                <a:off x="2812520" y="2148800"/>
                <a:ext cx="121320" cy="7956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811440" y="2147000"/>
                  <a:ext cx="122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9" name="Ink 38"/>
                <p14:cNvContentPartPr/>
                <p14:nvPr/>
              </p14:nvContentPartPr>
              <p14:xfrm>
                <a:off x="2978120" y="2163920"/>
                <a:ext cx="88200" cy="4644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77040" y="2161760"/>
                  <a:ext cx="89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0" name="Ink 39"/>
                <p14:cNvContentPartPr/>
                <p14:nvPr/>
              </p14:nvContentPartPr>
              <p14:xfrm>
                <a:off x="3100160" y="2159240"/>
                <a:ext cx="42480" cy="5976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099080" y="2157800"/>
                  <a:ext cx="43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1" name="Ink 40"/>
                <p14:cNvContentPartPr/>
                <p14:nvPr/>
              </p14:nvContentPartPr>
              <p14:xfrm>
                <a:off x="3059120" y="2180120"/>
                <a:ext cx="65160" cy="5724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58760" y="2178680"/>
                  <a:ext cx="66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3" name="Ink 42"/>
                <p14:cNvContentPartPr/>
                <p14:nvPr/>
              </p14:nvContentPartPr>
              <p14:xfrm>
                <a:off x="3231200" y="1938200"/>
                <a:ext cx="121680" cy="22140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29760" y="1936040"/>
                  <a:ext cx="124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4" name="Ink 43"/>
                <p14:cNvContentPartPr/>
                <p14:nvPr/>
              </p14:nvContentPartPr>
              <p14:xfrm>
                <a:off x="3370160" y="2092640"/>
                <a:ext cx="92880" cy="2304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69440" y="2090480"/>
                  <a:ext cx="943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5" name="Ink 44"/>
                <p14:cNvContentPartPr/>
                <p14:nvPr/>
              </p14:nvContentPartPr>
              <p14:xfrm>
                <a:off x="3362240" y="2175080"/>
                <a:ext cx="138960" cy="741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61160" y="2172560"/>
                  <a:ext cx="141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6" name="Ink 45"/>
                <p14:cNvContentPartPr/>
                <p14:nvPr/>
              </p14:nvContentPartPr>
              <p14:xfrm>
                <a:off x="3619640" y="2007680"/>
                <a:ext cx="102240" cy="12852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18560" y="2005880"/>
                  <a:ext cx="104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7" name="Ink 46"/>
                <p14:cNvContentPartPr/>
                <p14:nvPr/>
              </p14:nvContentPartPr>
              <p14:xfrm>
                <a:off x="3753920" y="2007680"/>
                <a:ext cx="87840" cy="14040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52840" y="2005880"/>
                  <a:ext cx="90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8" name="Ink 47"/>
                <p14:cNvContentPartPr/>
                <p14:nvPr/>
              </p14:nvContentPartPr>
              <p14:xfrm>
                <a:off x="3953360" y="1955480"/>
                <a:ext cx="155880" cy="1951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952280" y="1953320"/>
                  <a:ext cx="1576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5" name="Ink 54"/>
                <p14:cNvContentPartPr/>
                <p14:nvPr/>
              </p14:nvContentPartPr>
              <p14:xfrm>
                <a:off x="2620640" y="1979640"/>
                <a:ext cx="117000" cy="1692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619200" y="1977480"/>
                  <a:ext cx="11952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64240" y="1936800"/>
            <a:ext cx="1488960" cy="454640"/>
            <a:chOff x="464240" y="1936800"/>
            <a:chExt cx="1488960" cy="4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4" name="Ink 23"/>
                <p14:cNvContentPartPr/>
                <p14:nvPr/>
              </p14:nvContentPartPr>
              <p14:xfrm>
                <a:off x="657920" y="2170040"/>
                <a:ext cx="142920" cy="806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6840" y="2168240"/>
                  <a:ext cx="144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7" name="Ink 26"/>
                <p14:cNvContentPartPr/>
                <p14:nvPr/>
              </p14:nvContentPartPr>
              <p14:xfrm>
                <a:off x="814520" y="2196680"/>
                <a:ext cx="84600" cy="360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13440" y="2194520"/>
                  <a:ext cx="86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8" name="Ink 27"/>
                <p14:cNvContentPartPr/>
                <p14:nvPr/>
              </p14:nvContentPartPr>
              <p14:xfrm>
                <a:off x="934400" y="2185880"/>
                <a:ext cx="67680" cy="5904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4040" y="2184440"/>
                  <a:ext cx="68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9" name="Ink 28"/>
                <p14:cNvContentPartPr/>
                <p14:nvPr/>
              </p14:nvContentPartPr>
              <p14:xfrm>
                <a:off x="908480" y="2193800"/>
                <a:ext cx="90360" cy="7884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8120" y="2192000"/>
                  <a:ext cx="91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0" name="Ink 29"/>
                <p14:cNvContentPartPr/>
                <p14:nvPr/>
              </p14:nvContentPartPr>
              <p14:xfrm>
                <a:off x="1107920" y="1941080"/>
                <a:ext cx="138960" cy="24984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6480" y="1938920"/>
                  <a:ext cx="140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1" name="Ink 30"/>
                <p14:cNvContentPartPr/>
                <p14:nvPr/>
              </p14:nvContentPartPr>
              <p14:xfrm>
                <a:off x="1304480" y="2152040"/>
                <a:ext cx="83160" cy="23940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303400" y="2150240"/>
                  <a:ext cx="85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2" name="Ink 31"/>
                <p14:cNvContentPartPr/>
                <p14:nvPr/>
              </p14:nvContentPartPr>
              <p14:xfrm>
                <a:off x="1299800" y="2219720"/>
                <a:ext cx="114120" cy="9000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98720" y="2217200"/>
                  <a:ext cx="116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" name="Ink 32"/>
                <p14:cNvContentPartPr/>
                <p14:nvPr/>
              </p14:nvContentPartPr>
              <p14:xfrm>
                <a:off x="1584920" y="1999040"/>
                <a:ext cx="109800" cy="1310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83840" y="1997240"/>
                  <a:ext cx="11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4" name="Ink 33"/>
                <p14:cNvContentPartPr/>
                <p14:nvPr/>
              </p14:nvContentPartPr>
              <p14:xfrm>
                <a:off x="1596440" y="2125760"/>
                <a:ext cx="85680" cy="356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95720" y="2124680"/>
                  <a:ext cx="86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5" name="Ink 34"/>
                <p14:cNvContentPartPr/>
                <p14:nvPr/>
              </p14:nvContentPartPr>
              <p14:xfrm>
                <a:off x="1802000" y="1952240"/>
                <a:ext cx="151200" cy="2152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00920" y="1949720"/>
                  <a:ext cx="153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7" name="Ink 56"/>
                <p14:cNvContentPartPr/>
                <p14:nvPr/>
              </p14:nvContentPartPr>
              <p14:xfrm>
                <a:off x="464240" y="1936800"/>
                <a:ext cx="151200" cy="2048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3160" y="1934640"/>
                  <a:ext cx="153360" cy="20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8" name="TextBox 57"/>
          <p:cNvSpPr txBox="1"/>
          <p:nvPr/>
        </p:nvSpPr>
        <p:spPr>
          <a:xfrm>
            <a:off x="220468" y="2391440"/>
            <a:ext cx="2082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vanishing gradient:</a:t>
            </a:r>
          </a:p>
          <a:p>
            <a:r>
              <a:rPr lang="en-US" dirty="0"/>
              <a:t>network forgets information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464507" y="2391440"/>
            <a:ext cx="2024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exploding gradient: </a:t>
            </a:r>
            <a:r>
              <a:rPr lang="en-US" dirty="0"/>
              <a:t>learning quickly “explodes”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803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clipping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5216" y="2984500"/>
            <a:ext cx="21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Pascanu</a:t>
            </a:r>
            <a:r>
              <a:rPr lang="en-US" dirty="0"/>
              <a:t> et al. 2013]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5"/>
          <a:stretch/>
        </p:blipFill>
        <p:spPr bwMode="auto">
          <a:xfrm>
            <a:off x="225935" y="1615157"/>
            <a:ext cx="2093401" cy="144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4" y="501968"/>
            <a:ext cx="3171825" cy="89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1499269"/>
            <a:ext cx="2293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Simple trick handles gradient explosion (provided that the “valley” is wide)</a:t>
            </a:r>
          </a:p>
        </p:txBody>
      </p:sp>
    </p:spTree>
    <p:extLst>
      <p:ext uri="{BB962C8B-B14F-4D97-AF65-F5344CB8AC3E}">
        <p14:creationId xmlns:p14="http://schemas.microsoft.com/office/powerpoint/2010/main" val="271471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vanishing gradient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0680" y="337630"/>
            <a:ext cx="3043120" cy="696680"/>
            <a:chOff x="690680" y="337630"/>
            <a:chExt cx="3413880" cy="78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/>
                <p14:cNvContentPartPr/>
                <p14:nvPr/>
              </p14:nvContentPartPr>
              <p14:xfrm>
                <a:off x="692120" y="458950"/>
                <a:ext cx="159840" cy="2217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0680" y="456430"/>
                  <a:ext cx="162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929000" y="466510"/>
                <a:ext cx="97200" cy="1944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7920" y="464710"/>
                  <a:ext cx="99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/>
                <p14:cNvContentPartPr/>
                <p14:nvPr/>
              </p14:nvContentPartPr>
              <p14:xfrm>
                <a:off x="943760" y="536710"/>
                <a:ext cx="89640" cy="435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2680" y="536350"/>
                  <a:ext cx="90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969680" y="425110"/>
                <a:ext cx="134640" cy="36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8600" y="422590"/>
                  <a:ext cx="13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/>
                <p14:cNvContentPartPr/>
                <p14:nvPr/>
              </p14:nvContentPartPr>
              <p14:xfrm>
                <a:off x="1079120" y="553270"/>
                <a:ext cx="51840" cy="1713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8040" y="551110"/>
                  <a:ext cx="53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/>
                <p14:cNvContentPartPr/>
                <p14:nvPr/>
              </p14:nvContentPartPr>
              <p14:xfrm>
                <a:off x="1061120" y="622030"/>
                <a:ext cx="104760" cy="1080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0040" y="619870"/>
                  <a:ext cx="10620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/>
                <p14:cNvContentPartPr/>
                <p14:nvPr/>
              </p14:nvContentPartPr>
              <p14:xfrm>
                <a:off x="735680" y="755230"/>
                <a:ext cx="336240" cy="23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4600" y="752710"/>
                  <a:ext cx="3380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/>
                <p14:cNvContentPartPr/>
                <p14:nvPr/>
              </p14:nvContentPartPr>
              <p14:xfrm>
                <a:off x="690680" y="838030"/>
                <a:ext cx="113400" cy="19980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9960" y="835510"/>
                  <a:ext cx="115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/>
                <p14:cNvContentPartPr/>
                <p14:nvPr/>
              </p14:nvContentPartPr>
              <p14:xfrm>
                <a:off x="860600" y="827950"/>
                <a:ext cx="223200" cy="1929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9160" y="827230"/>
                  <a:ext cx="225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/>
                <p14:cNvContentPartPr/>
                <p14:nvPr/>
              </p14:nvContentPartPr>
              <p14:xfrm>
                <a:off x="1259840" y="712390"/>
                <a:ext cx="97920" cy="43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58760" y="710230"/>
                  <a:ext cx="1000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/>
                <p14:cNvContentPartPr/>
                <p14:nvPr/>
              </p14:nvContentPartPr>
              <p14:xfrm>
                <a:off x="1259120" y="745150"/>
                <a:ext cx="118800" cy="1584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58040" y="744430"/>
                  <a:ext cx="1202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/>
                <p14:cNvContentPartPr/>
                <p14:nvPr/>
              </p14:nvContentPartPr>
              <p14:xfrm>
                <a:off x="1545320" y="498190"/>
                <a:ext cx="321840" cy="3535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4240" y="496030"/>
                  <a:ext cx="324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/>
                <p14:cNvContentPartPr/>
                <p14:nvPr/>
              </p14:nvContentPartPr>
              <p14:xfrm>
                <a:off x="1559720" y="903550"/>
                <a:ext cx="91800" cy="1602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58640" y="901750"/>
                  <a:ext cx="93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/>
                <p14:cNvContentPartPr/>
                <p14:nvPr/>
              </p14:nvContentPartPr>
              <p14:xfrm>
                <a:off x="1702280" y="983830"/>
                <a:ext cx="54000" cy="86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01200" y="981670"/>
                  <a:ext cx="561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/>
                <p14:cNvContentPartPr/>
                <p14:nvPr/>
              </p14:nvContentPartPr>
              <p14:xfrm>
                <a:off x="1688600" y="1015870"/>
                <a:ext cx="74160" cy="54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87880" y="1015510"/>
                  <a:ext cx="75240" cy="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/>
                <p14:cNvContentPartPr/>
                <p14:nvPr/>
              </p14:nvContentPartPr>
              <p14:xfrm>
                <a:off x="1802000" y="969430"/>
                <a:ext cx="16560" cy="101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01280" y="967270"/>
                  <a:ext cx="18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/>
                <p14:cNvContentPartPr/>
                <p14:nvPr/>
              </p14:nvContentPartPr>
              <p14:xfrm>
                <a:off x="1748720" y="337630"/>
                <a:ext cx="41040" cy="1375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47640" y="335470"/>
                  <a:ext cx="42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/>
                <p14:cNvContentPartPr/>
                <p14:nvPr/>
              </p14:nvContentPartPr>
              <p14:xfrm>
                <a:off x="1719560" y="385150"/>
                <a:ext cx="100440" cy="356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8480" y="384430"/>
                  <a:ext cx="101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/>
                <p14:cNvContentPartPr/>
                <p14:nvPr/>
              </p14:nvContentPartPr>
              <p14:xfrm>
                <a:off x="1964360" y="475150"/>
                <a:ext cx="169200" cy="21636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63280" y="472630"/>
                  <a:ext cx="171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/>
                <p14:cNvContentPartPr/>
                <p14:nvPr/>
              </p14:nvContentPartPr>
              <p14:xfrm>
                <a:off x="2187560" y="499630"/>
                <a:ext cx="108720" cy="1900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86120" y="497470"/>
                  <a:ext cx="111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/>
                <p14:cNvContentPartPr/>
                <p14:nvPr/>
              </p14:nvContentPartPr>
              <p14:xfrm>
                <a:off x="2218520" y="577390"/>
                <a:ext cx="90360" cy="190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7440" y="577030"/>
                  <a:ext cx="91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/>
                <p14:cNvContentPartPr/>
                <p14:nvPr/>
              </p14:nvContentPartPr>
              <p14:xfrm>
                <a:off x="2237960" y="473350"/>
                <a:ext cx="111600" cy="3780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36880" y="471190"/>
                  <a:ext cx="113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/>
                <p14:cNvContentPartPr/>
                <p14:nvPr/>
              </p14:nvContentPartPr>
              <p14:xfrm>
                <a:off x="2356040" y="580990"/>
                <a:ext cx="67680" cy="15840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54960" y="578830"/>
                  <a:ext cx="691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/>
                <p14:cNvContentPartPr/>
                <p14:nvPr/>
              </p14:nvContentPartPr>
              <p14:xfrm>
                <a:off x="2332640" y="627070"/>
                <a:ext cx="121680" cy="255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31560" y="626350"/>
                  <a:ext cx="123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/>
                <p14:cNvContentPartPr/>
                <p14:nvPr/>
              </p14:nvContentPartPr>
              <p14:xfrm>
                <a:off x="1975880" y="759910"/>
                <a:ext cx="394920" cy="2880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5160" y="757750"/>
                  <a:ext cx="396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/>
                <p14:cNvContentPartPr/>
                <p14:nvPr/>
              </p14:nvContentPartPr>
              <p14:xfrm>
                <a:off x="1938440" y="836230"/>
                <a:ext cx="146160" cy="2152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7360" y="833710"/>
                  <a:ext cx="148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/>
                <p14:cNvContentPartPr/>
                <p14:nvPr/>
              </p14:nvContentPartPr>
              <p14:xfrm>
                <a:off x="2093960" y="890950"/>
                <a:ext cx="156600" cy="22824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93600" y="889510"/>
                  <a:ext cx="158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/>
                <p14:cNvContentPartPr/>
                <p14:nvPr/>
              </p14:nvContentPartPr>
              <p14:xfrm>
                <a:off x="2290880" y="956830"/>
                <a:ext cx="51120" cy="1231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9800" y="954670"/>
                  <a:ext cx="5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/>
                <p14:cNvContentPartPr/>
                <p14:nvPr/>
              </p14:nvContentPartPr>
              <p14:xfrm>
                <a:off x="2276840" y="994990"/>
                <a:ext cx="83520" cy="244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75760" y="994270"/>
                  <a:ext cx="84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/>
                <p14:cNvContentPartPr/>
                <p14:nvPr/>
              </p14:nvContentPartPr>
              <p14:xfrm>
                <a:off x="2578520" y="476950"/>
                <a:ext cx="185400" cy="22104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77440" y="474430"/>
                  <a:ext cx="1875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/>
                <p14:cNvContentPartPr/>
                <p14:nvPr/>
              </p14:nvContentPartPr>
              <p14:xfrm>
                <a:off x="2794880" y="520870"/>
                <a:ext cx="128880" cy="2116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93800" y="518350"/>
                  <a:ext cx="131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/>
                <p14:cNvContentPartPr/>
                <p14:nvPr/>
              </p14:nvContentPartPr>
              <p14:xfrm>
                <a:off x="2952200" y="620950"/>
                <a:ext cx="34920" cy="1065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50760" y="618430"/>
                  <a:ext cx="36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/>
                <p14:cNvContentPartPr/>
                <p14:nvPr/>
              </p14:nvContentPartPr>
              <p14:xfrm>
                <a:off x="2942480" y="656230"/>
                <a:ext cx="84240" cy="432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41400" y="653710"/>
                  <a:ext cx="856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/>
                <p14:cNvContentPartPr/>
                <p14:nvPr/>
              </p14:nvContentPartPr>
              <p14:xfrm>
                <a:off x="2572760" y="781150"/>
                <a:ext cx="367560" cy="122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571680" y="778990"/>
                  <a:ext cx="3700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/>
                <p14:cNvContentPartPr/>
                <p14:nvPr/>
              </p14:nvContentPartPr>
              <p14:xfrm>
                <a:off x="2531360" y="844870"/>
                <a:ext cx="147240" cy="1792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30640" y="842350"/>
                  <a:ext cx="148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/>
                <p14:cNvContentPartPr/>
                <p14:nvPr/>
              </p14:nvContentPartPr>
              <p14:xfrm>
                <a:off x="2735120" y="849550"/>
                <a:ext cx="89280" cy="17424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34040" y="847390"/>
                  <a:ext cx="918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/>
                <p14:cNvContentPartPr/>
                <p14:nvPr/>
              </p14:nvContentPartPr>
              <p14:xfrm>
                <a:off x="2864360" y="942790"/>
                <a:ext cx="51120" cy="15048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62920" y="940270"/>
                  <a:ext cx="52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/>
                <p14:cNvContentPartPr/>
                <p14:nvPr/>
              </p14:nvContentPartPr>
              <p14:xfrm>
                <a:off x="2854280" y="994270"/>
                <a:ext cx="87120" cy="1692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3200" y="993910"/>
                  <a:ext cx="88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/>
                <p14:cNvContentPartPr/>
                <p14:nvPr/>
              </p14:nvContentPartPr>
              <p14:xfrm>
                <a:off x="3131480" y="483070"/>
                <a:ext cx="153000" cy="22212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30400" y="480550"/>
                  <a:ext cx="155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/>
                <p14:cNvContentPartPr/>
                <p14:nvPr/>
              </p14:nvContentPartPr>
              <p14:xfrm>
                <a:off x="3334880" y="511150"/>
                <a:ext cx="92880" cy="2034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333440" y="508990"/>
                  <a:ext cx="95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/>
                <p14:cNvContentPartPr/>
                <p14:nvPr/>
              </p14:nvContentPartPr>
              <p14:xfrm>
                <a:off x="3465200" y="642190"/>
                <a:ext cx="53640" cy="11448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464120" y="639670"/>
                  <a:ext cx="56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/>
                <p14:cNvContentPartPr/>
                <p14:nvPr/>
              </p14:nvContentPartPr>
              <p14:xfrm>
                <a:off x="3452600" y="691150"/>
                <a:ext cx="93960" cy="612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1520" y="690430"/>
                  <a:ext cx="954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/>
                <p14:cNvContentPartPr/>
                <p14:nvPr/>
              </p14:nvContentPartPr>
              <p14:xfrm>
                <a:off x="3130040" y="786550"/>
                <a:ext cx="339480" cy="756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8960" y="784390"/>
                  <a:ext cx="34200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/>
                <p14:cNvContentPartPr/>
                <p14:nvPr/>
              </p14:nvContentPartPr>
              <p14:xfrm>
                <a:off x="3074960" y="838030"/>
                <a:ext cx="144720" cy="1868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73880" y="835510"/>
                  <a:ext cx="146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/>
                <p14:cNvContentPartPr/>
                <p14:nvPr/>
              </p14:nvContentPartPr>
              <p14:xfrm>
                <a:off x="3260360" y="848470"/>
                <a:ext cx="122040" cy="1659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58920" y="845950"/>
                  <a:ext cx="124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/>
                <p14:cNvContentPartPr/>
                <p14:nvPr/>
              </p14:nvContentPartPr>
              <p14:xfrm>
                <a:off x="3399680" y="947830"/>
                <a:ext cx="123120" cy="14220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98240" y="945310"/>
                  <a:ext cx="124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/>
                <p14:cNvContentPartPr/>
                <p14:nvPr/>
              </p14:nvContentPartPr>
              <p14:xfrm>
                <a:off x="3652400" y="479470"/>
                <a:ext cx="191520" cy="25416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50960" y="476590"/>
                  <a:ext cx="1944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/>
                <p14:cNvContentPartPr/>
                <p14:nvPr/>
              </p14:nvContentPartPr>
              <p14:xfrm>
                <a:off x="3873080" y="499630"/>
                <a:ext cx="124920" cy="2185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1640" y="497470"/>
                  <a:ext cx="1278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/>
                <p14:cNvContentPartPr/>
                <p14:nvPr/>
              </p14:nvContentPartPr>
              <p14:xfrm>
                <a:off x="4022120" y="652630"/>
                <a:ext cx="82440" cy="1274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20680" y="650470"/>
                  <a:ext cx="84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/>
                <p14:cNvContentPartPr/>
                <p14:nvPr/>
              </p14:nvContentPartPr>
              <p14:xfrm>
                <a:off x="3682640" y="799870"/>
                <a:ext cx="372240" cy="82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81560" y="797710"/>
                  <a:ext cx="3744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/>
                <p14:cNvContentPartPr/>
                <p14:nvPr/>
              </p14:nvContentPartPr>
              <p14:xfrm>
                <a:off x="3972800" y="804550"/>
                <a:ext cx="82080" cy="32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71720" y="803110"/>
                  <a:ext cx="8424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/>
                <p14:cNvContentPartPr/>
                <p14:nvPr/>
              </p14:nvContentPartPr>
              <p14:xfrm>
                <a:off x="3628640" y="868270"/>
                <a:ext cx="161280" cy="18432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27920" y="865750"/>
                  <a:ext cx="163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/>
                <p14:cNvContentPartPr/>
                <p14:nvPr/>
              </p14:nvContentPartPr>
              <p14:xfrm>
                <a:off x="3855800" y="860350"/>
                <a:ext cx="189360" cy="2116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54720" y="859630"/>
                  <a:ext cx="1911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274666" y="1204493"/>
            <a:ext cx="1393740" cy="425565"/>
            <a:chOff x="464240" y="1936800"/>
            <a:chExt cx="1488960" cy="4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/>
                <p14:cNvContentPartPr/>
                <p14:nvPr/>
              </p14:nvContentPartPr>
              <p14:xfrm>
                <a:off x="657920" y="2170040"/>
                <a:ext cx="142920" cy="806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6840" y="2168240"/>
                  <a:ext cx="144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/>
                <p14:cNvContentPartPr/>
                <p14:nvPr/>
              </p14:nvContentPartPr>
              <p14:xfrm>
                <a:off x="814520" y="2196680"/>
                <a:ext cx="84600" cy="3600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3440" y="2194520"/>
                  <a:ext cx="86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/>
                <p14:cNvContentPartPr/>
                <p14:nvPr/>
              </p14:nvContentPartPr>
              <p14:xfrm>
                <a:off x="934400" y="2185880"/>
                <a:ext cx="67680" cy="590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34040" y="2184440"/>
                  <a:ext cx="68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/>
                <p14:cNvContentPartPr/>
                <p14:nvPr/>
              </p14:nvContentPartPr>
              <p14:xfrm>
                <a:off x="908480" y="2193800"/>
                <a:ext cx="90360" cy="7884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8120" y="2192000"/>
                  <a:ext cx="91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3" name="Ink 62"/>
                <p14:cNvContentPartPr/>
                <p14:nvPr/>
              </p14:nvContentPartPr>
              <p14:xfrm>
                <a:off x="1107920" y="1941080"/>
                <a:ext cx="138960" cy="2498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6480" y="1938920"/>
                  <a:ext cx="140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" name="Ink 63"/>
                <p14:cNvContentPartPr/>
                <p14:nvPr/>
              </p14:nvContentPartPr>
              <p14:xfrm>
                <a:off x="1304480" y="2152040"/>
                <a:ext cx="83160" cy="23940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03400" y="2150240"/>
                  <a:ext cx="85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/>
                <p14:cNvContentPartPr/>
                <p14:nvPr/>
              </p14:nvContentPartPr>
              <p14:xfrm>
                <a:off x="1299800" y="2219720"/>
                <a:ext cx="114120" cy="900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98720" y="2217200"/>
                  <a:ext cx="116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/>
                <p14:cNvContentPartPr/>
                <p14:nvPr/>
              </p14:nvContentPartPr>
              <p14:xfrm>
                <a:off x="1584920" y="1999040"/>
                <a:ext cx="109800" cy="1310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83840" y="1997240"/>
                  <a:ext cx="111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7" name="Ink 66"/>
                <p14:cNvContentPartPr/>
                <p14:nvPr/>
              </p14:nvContentPartPr>
              <p14:xfrm>
                <a:off x="1596440" y="2125760"/>
                <a:ext cx="85680" cy="356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95720" y="2124680"/>
                  <a:ext cx="86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/>
                <p14:cNvContentPartPr/>
                <p14:nvPr/>
              </p14:nvContentPartPr>
              <p14:xfrm>
                <a:off x="1802000" y="1952240"/>
                <a:ext cx="151200" cy="215280"/>
              </p14:xfrm>
            </p:contentPart>
          </mc:Choice>
          <mc:Fallback xmlns="">
            <p:pic>
              <p:nvPicPr>
                <p:cNvPr id="68" name="Ink 67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00920" y="1949720"/>
                  <a:ext cx="1530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/>
                <p14:cNvContentPartPr/>
                <p14:nvPr/>
              </p14:nvContentPartPr>
              <p14:xfrm>
                <a:off x="464240" y="1936800"/>
                <a:ext cx="151200" cy="20484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3160" y="1934640"/>
                  <a:ext cx="153360" cy="20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TextBox 69"/>
          <p:cNvSpPr txBox="1"/>
          <p:nvPr/>
        </p:nvSpPr>
        <p:spPr>
          <a:xfrm>
            <a:off x="166936" y="1558940"/>
            <a:ext cx="4335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the gradient does not vanish totally, the information stored in low-energy subspaces will not be propagated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Idea: we need mechanism to ensure long-term propagation.</a:t>
            </a:r>
          </a:p>
        </p:txBody>
      </p:sp>
    </p:spTree>
    <p:extLst>
      <p:ext uri="{BB962C8B-B14F-4D97-AF65-F5344CB8AC3E}">
        <p14:creationId xmlns:p14="http://schemas.microsoft.com/office/powerpoint/2010/main" val="156435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14562" y="289976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4" y="391845"/>
            <a:ext cx="3908246" cy="207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2215" y="2616200"/>
            <a:ext cx="4095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influence of an input unit quickly vanishes with time</a:t>
            </a:r>
          </a:p>
        </p:txBody>
      </p:sp>
    </p:spTree>
    <p:extLst>
      <p:ext uri="{BB962C8B-B14F-4D97-AF65-F5344CB8AC3E}">
        <p14:creationId xmlns:p14="http://schemas.microsoft.com/office/powerpoint/2010/main" val="277375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7207" y="2730488"/>
            <a:ext cx="281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  <a:p>
            <a:pPr algn="r"/>
            <a:r>
              <a:rPr lang="en-US" sz="1600" dirty="0"/>
              <a:t>[</a:t>
            </a:r>
            <a:r>
              <a:rPr lang="en-US" sz="1600" dirty="0" err="1"/>
              <a:t>Hochreiter</a:t>
            </a:r>
            <a:r>
              <a:rPr lang="en-US" sz="1600" dirty="0"/>
              <a:t> &amp; </a:t>
            </a:r>
            <a:r>
              <a:rPr lang="en-US" sz="1600" dirty="0" err="1"/>
              <a:t>Schmidhuber</a:t>
            </a:r>
            <a:r>
              <a:rPr lang="en-US" sz="1600" dirty="0"/>
              <a:t> 97]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3" y="385778"/>
            <a:ext cx="3918816" cy="217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22214" y="2574801"/>
            <a:ext cx="158359" cy="158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357" y="246681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gate open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902" y="271067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gate closed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2430" y="2905379"/>
            <a:ext cx="148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42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sequences matters</a:t>
            </a:r>
          </a:p>
        </p:txBody>
      </p:sp>
      <p:pic>
        <p:nvPicPr>
          <p:cNvPr id="1026" name="Picture 2" descr="http://www.smbc-comics.com/comics/1459868010-20160405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0"/>
          <a:stretch/>
        </p:blipFill>
        <p:spPr bwMode="auto">
          <a:xfrm>
            <a:off x="32505" y="280063"/>
            <a:ext cx="2634410" cy="277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65340" y="356263"/>
            <a:ext cx="1930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Synthesis (text, speech,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Probabilistic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Compression</a:t>
            </a:r>
            <a:endParaRPr lang="en-US" sz="1400" dirty="0"/>
          </a:p>
        </p:txBody>
      </p:sp>
      <p:pic>
        <p:nvPicPr>
          <p:cNvPr id="7" name="Picture 2" descr="http://www.smbc-comics.com/comics/1459868010-20160405.pn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9" r="46381"/>
          <a:stretch/>
        </p:blipFill>
        <p:spPr bwMode="auto">
          <a:xfrm>
            <a:off x="2666915" y="1990720"/>
            <a:ext cx="1622453" cy="15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900" y="3053542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smbc-comics.com</a:t>
            </a:r>
          </a:p>
        </p:txBody>
      </p:sp>
    </p:spTree>
    <p:extLst>
      <p:ext uri="{BB962C8B-B14F-4D97-AF65-F5344CB8AC3E}">
        <p14:creationId xmlns:p14="http://schemas.microsoft.com/office/powerpoint/2010/main" val="364322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5584" y="2478823"/>
            <a:ext cx="166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  <a:p>
            <a:pPr algn="r"/>
            <a:r>
              <a:rPr lang="en-US" sz="1600" dirty="0"/>
              <a:t>[</a:t>
            </a:r>
            <a:r>
              <a:rPr lang="en-US" sz="1600" dirty="0" err="1"/>
              <a:t>Hochreiter</a:t>
            </a:r>
            <a:r>
              <a:rPr lang="en-US" sz="1600" dirty="0"/>
              <a:t> &amp; </a:t>
            </a:r>
            <a:r>
              <a:rPr lang="en-US" sz="1600" dirty="0" err="1"/>
              <a:t>Schmidhuber</a:t>
            </a:r>
            <a:r>
              <a:rPr lang="en-US" sz="1600" dirty="0"/>
              <a:t> 97]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291041" y="2478823"/>
              <a:ext cx="217440" cy="223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961" y="2476303"/>
                <a:ext cx="2196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337841" y="1714183"/>
              <a:ext cx="75600" cy="7801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401" y="1711663"/>
                <a:ext cx="7776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3222521" y="1069063"/>
              <a:ext cx="360" cy="3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21441" y="1067263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/>
              <p14:cNvContentPartPr/>
              <p14:nvPr/>
            </p14:nvContentPartPr>
            <p14:xfrm>
              <a:off x="369161" y="2734783"/>
              <a:ext cx="112680" cy="1321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081" y="2732623"/>
                <a:ext cx="114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/>
              <p14:cNvContentPartPr/>
              <p14:nvPr/>
            </p14:nvContentPartPr>
            <p14:xfrm>
              <a:off x="364121" y="2739463"/>
              <a:ext cx="119520" cy="1440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3041" y="2737303"/>
                <a:ext cx="12168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/>
          <p:cNvSpPr txBox="1"/>
          <p:nvPr/>
        </p:nvSpPr>
        <p:spPr>
          <a:xfrm>
            <a:off x="88900" y="300262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Plain RNN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135669" y="277434"/>
            <a:ext cx="1623127" cy="3032386"/>
            <a:chOff x="1135669" y="277434"/>
            <a:chExt cx="1623127" cy="3032386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69" y="504519"/>
              <a:ext cx="1623127" cy="2152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/>
                <p14:cNvContentPartPr/>
                <p14:nvPr/>
              </p14:nvContentPartPr>
              <p14:xfrm>
                <a:off x="1678667" y="1186434"/>
                <a:ext cx="33840" cy="32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77947" y="1184994"/>
                  <a:ext cx="3528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/>
                <p14:cNvContentPartPr/>
                <p14:nvPr/>
              </p14:nvContentPartPr>
              <p14:xfrm>
                <a:off x="1974227" y="318114"/>
                <a:ext cx="360" cy="3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73867" y="317754"/>
                  <a:ext cx="1080" cy="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/>
                <p14:cNvContentPartPr/>
                <p14:nvPr/>
              </p14:nvContentPartPr>
              <p14:xfrm>
                <a:off x="1853987" y="2622114"/>
                <a:ext cx="236880" cy="2156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52907" y="2619594"/>
                  <a:ext cx="239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/>
                <p14:cNvContentPartPr/>
                <p14:nvPr/>
              </p14:nvContentPartPr>
              <p14:xfrm>
                <a:off x="1833107" y="277434"/>
                <a:ext cx="250560" cy="24408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32027" y="274914"/>
                  <a:ext cx="252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/>
                <p14:cNvContentPartPr/>
                <p14:nvPr/>
              </p14:nvContentPartPr>
              <p14:xfrm>
                <a:off x="1917707" y="2874474"/>
                <a:ext cx="100800" cy="9828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16627" y="2872674"/>
                  <a:ext cx="102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/>
                <p14:cNvContentPartPr/>
                <p14:nvPr/>
              </p14:nvContentPartPr>
              <p14:xfrm>
                <a:off x="1916987" y="2865834"/>
                <a:ext cx="102600" cy="1346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5547" y="2863674"/>
                  <a:ext cx="104760" cy="1393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2" name="TextBox 41"/>
            <p:cNvSpPr txBox="1"/>
            <p:nvPr/>
          </p:nvSpPr>
          <p:spPr>
            <a:xfrm>
              <a:off x="1439139" y="2940488"/>
              <a:ext cx="12522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LSTM RNN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691406" y="551383"/>
            <a:ext cx="1905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Gate activations are trainable functions of x and 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4" name="Ink 43"/>
              <p14:cNvContentPartPr/>
              <p14:nvPr/>
            </p14:nvContentPartPr>
            <p14:xfrm>
              <a:off x="519382" y="762120"/>
              <a:ext cx="119160" cy="3034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8302" y="760320"/>
                <a:ext cx="121320" cy="307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/>
          <p:cNvSpPr/>
          <p:nvPr/>
        </p:nvSpPr>
        <p:spPr>
          <a:xfrm>
            <a:off x="163510" y="1174354"/>
            <a:ext cx="523981" cy="527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" name="Ink 8"/>
              <p14:cNvContentPartPr/>
              <p14:nvPr/>
            </p14:nvContentPartPr>
            <p14:xfrm>
              <a:off x="64020" y="648360"/>
              <a:ext cx="265320" cy="531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300" y="646920"/>
                <a:ext cx="2671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" name="Ink 9"/>
              <p14:cNvContentPartPr/>
              <p14:nvPr/>
            </p14:nvContentPartPr>
            <p14:xfrm>
              <a:off x="2195220" y="272160"/>
              <a:ext cx="114120" cy="246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94140" y="271440"/>
                <a:ext cx="1162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" name="Ink 11"/>
              <p14:cNvContentPartPr/>
              <p14:nvPr/>
            </p14:nvContentPartPr>
            <p14:xfrm>
              <a:off x="3635580" y="2508120"/>
              <a:ext cx="360" cy="3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34860" y="250668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" name="Ink 12"/>
              <p14:cNvContentPartPr/>
              <p14:nvPr/>
            </p14:nvContentPartPr>
            <p14:xfrm>
              <a:off x="1599420" y="1425600"/>
              <a:ext cx="165600" cy="185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98340" y="1423440"/>
                <a:ext cx="167040" cy="18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662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Memory: gate activations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" y="586100"/>
            <a:ext cx="1623127" cy="215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5584" y="2478823"/>
            <a:ext cx="166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  <a:p>
            <a:pPr algn="r"/>
            <a:r>
              <a:rPr lang="en-US" sz="1600" dirty="0"/>
              <a:t>[</a:t>
            </a:r>
            <a:r>
              <a:rPr lang="en-US" sz="1600" dirty="0" err="1"/>
              <a:t>Hochreiter</a:t>
            </a:r>
            <a:r>
              <a:rPr lang="en-US" sz="1600" dirty="0"/>
              <a:t> &amp; </a:t>
            </a:r>
            <a:r>
              <a:rPr lang="en-US" sz="1600" dirty="0" err="1"/>
              <a:t>Schmidhuber</a:t>
            </a:r>
            <a:r>
              <a:rPr lang="en-US" sz="1600" dirty="0"/>
              <a:t> 97]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71019" y="1268015"/>
              <a:ext cx="33840" cy="3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99" y="1266575"/>
                <a:ext cx="352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866579" y="399695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219" y="399335"/>
                <a:ext cx="10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746339" y="2703695"/>
              <a:ext cx="236880" cy="215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259" y="2701175"/>
                <a:ext cx="239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/>
              <p14:cNvContentPartPr/>
              <p14:nvPr/>
            </p14:nvContentPartPr>
            <p14:xfrm>
              <a:off x="725459" y="359015"/>
              <a:ext cx="250560" cy="2440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379" y="356495"/>
                <a:ext cx="252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810059" y="2956055"/>
              <a:ext cx="100800" cy="982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979" y="2954255"/>
                <a:ext cx="1029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/>
              <p14:cNvContentPartPr/>
              <p14:nvPr/>
            </p14:nvContentPartPr>
            <p14:xfrm>
              <a:off x="809339" y="2947415"/>
              <a:ext cx="102600" cy="1346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899" y="2945255"/>
                <a:ext cx="10476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/>
          <p:cNvSpPr txBox="1"/>
          <p:nvPr/>
        </p:nvSpPr>
        <p:spPr>
          <a:xfrm>
            <a:off x="331491" y="302206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/>
              <p14:cNvContentPartPr/>
              <p14:nvPr/>
            </p14:nvContentPartPr>
            <p14:xfrm>
              <a:off x="6327180" y="2877480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26460" y="287604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644" name="Ink 26643"/>
              <p14:cNvContentPartPr/>
              <p14:nvPr/>
            </p14:nvContentPartPr>
            <p14:xfrm>
              <a:off x="5742180" y="3508200"/>
              <a:ext cx="360" cy="360"/>
            </p14:xfrm>
          </p:contentPart>
        </mc:Choice>
        <mc:Fallback xmlns="">
          <p:pic>
            <p:nvPicPr>
              <p:cNvPr id="26644" name="Ink 266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41100" y="3506400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6677" name="Rectangle 26676"/>
          <p:cNvSpPr/>
          <p:nvPr/>
        </p:nvSpPr>
        <p:spPr>
          <a:xfrm>
            <a:off x="88900" y="1882140"/>
            <a:ext cx="550199" cy="41148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07698" y="1370974"/>
            <a:ext cx="643450" cy="511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8021" y="616791"/>
            <a:ext cx="643450" cy="5111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/>
              <p14:cNvContentPartPr/>
              <p14:nvPr/>
            </p14:nvContentPartPr>
            <p14:xfrm>
              <a:off x="4277340" y="29523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76260" y="295056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" name="Ink 7"/>
              <p14:cNvContentPartPr/>
              <p14:nvPr/>
            </p14:nvContentPartPr>
            <p14:xfrm>
              <a:off x="4422420" y="2628720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21700" y="262692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/>
              <p14:cNvContentPartPr/>
              <p14:nvPr/>
            </p14:nvContentPartPr>
            <p14:xfrm>
              <a:off x="4559220" y="3371400"/>
              <a:ext cx="360" cy="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58500" y="336960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6" name="Ink 75"/>
              <p14:cNvContentPartPr/>
              <p14:nvPr/>
            </p14:nvContentPartPr>
            <p14:xfrm>
              <a:off x="5522220" y="3043440"/>
              <a:ext cx="360" cy="3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21140" y="304200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8" name="Ink 87"/>
              <p14:cNvContentPartPr/>
              <p14:nvPr/>
            </p14:nvContentPartPr>
            <p14:xfrm>
              <a:off x="5679900" y="2309040"/>
              <a:ext cx="360" cy="3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79180" y="230760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90" name="Group 26689"/>
          <p:cNvGrpSpPr/>
          <p:nvPr/>
        </p:nvGrpSpPr>
        <p:grpSpPr>
          <a:xfrm>
            <a:off x="1444515" y="930883"/>
            <a:ext cx="3067933" cy="394146"/>
            <a:chOff x="1675260" y="333360"/>
            <a:chExt cx="379692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" name="Ink 4"/>
                <p14:cNvContentPartPr/>
                <p14:nvPr/>
              </p14:nvContentPartPr>
              <p14:xfrm>
                <a:off x="1729260" y="394560"/>
                <a:ext cx="96120" cy="32904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28813" y="391888"/>
                  <a:ext cx="97908" cy="334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" name="Ink 5"/>
                <p14:cNvContentPartPr/>
                <p14:nvPr/>
              </p14:nvContentPartPr>
              <p14:xfrm>
                <a:off x="1675260" y="610200"/>
                <a:ext cx="129960" cy="367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673925" y="609315"/>
                  <a:ext cx="131740" cy="39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" name="Ink 8"/>
                <p14:cNvContentPartPr/>
                <p14:nvPr/>
              </p14:nvContentPartPr>
              <p14:xfrm>
                <a:off x="1857060" y="636840"/>
                <a:ext cx="60120" cy="18432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5724" y="634169"/>
                  <a:ext cx="61901" cy="190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0" name="Ink 9"/>
                <p14:cNvContentPartPr/>
                <p14:nvPr/>
              </p14:nvContentPartPr>
              <p14:xfrm>
                <a:off x="1824300" y="736560"/>
                <a:ext cx="102600" cy="1764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22968" y="733394"/>
                  <a:ext cx="104377" cy="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" name="Ink 10"/>
                <p14:cNvContentPartPr/>
                <p14:nvPr/>
              </p14:nvContentPartPr>
              <p14:xfrm>
                <a:off x="1983060" y="510480"/>
                <a:ext cx="113760" cy="140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82168" y="508286"/>
                  <a:ext cx="115991" cy="17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2" name="Ink 11"/>
                <p14:cNvContentPartPr/>
                <p14:nvPr/>
              </p14:nvContentPartPr>
              <p14:xfrm>
                <a:off x="1974060" y="588240"/>
                <a:ext cx="127440" cy="68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72723" y="587328"/>
                  <a:ext cx="129222" cy="109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" name="Ink 12"/>
                <p14:cNvContentPartPr/>
                <p14:nvPr/>
              </p14:nvContentPartPr>
              <p14:xfrm>
                <a:off x="2271780" y="428760"/>
                <a:ext cx="138600" cy="2113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70443" y="426085"/>
                  <a:ext cx="141274" cy="217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" name="Ink 13"/>
                <p14:cNvContentPartPr/>
                <p14:nvPr/>
              </p14:nvContentPartPr>
              <p14:xfrm>
                <a:off x="2478060" y="354240"/>
                <a:ext cx="102240" cy="3531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76274" y="351565"/>
                  <a:ext cx="105365" cy="356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6" name="Ink 15"/>
                <p14:cNvContentPartPr/>
                <p14:nvPr/>
              </p14:nvContentPartPr>
              <p14:xfrm>
                <a:off x="2672820" y="389880"/>
                <a:ext cx="183240" cy="2570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71482" y="387207"/>
                  <a:ext cx="185469" cy="262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7" name="Ink 16"/>
                <p14:cNvContentPartPr/>
                <p14:nvPr/>
              </p14:nvContentPartPr>
              <p14:xfrm>
                <a:off x="2878740" y="635760"/>
                <a:ext cx="54720" cy="12528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77850" y="633531"/>
                  <a:ext cx="56500" cy="130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8" name="Ink 17"/>
                <p14:cNvContentPartPr/>
                <p14:nvPr/>
              </p14:nvContentPartPr>
              <p14:xfrm>
                <a:off x="2864340" y="649440"/>
                <a:ext cx="88560" cy="12636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63450" y="647207"/>
                  <a:ext cx="90340" cy="130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" name="Ink 18"/>
                <p14:cNvContentPartPr/>
                <p14:nvPr/>
              </p14:nvContentPartPr>
              <p14:xfrm>
                <a:off x="3014460" y="622800"/>
                <a:ext cx="66600" cy="18684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14013" y="619686"/>
                  <a:ext cx="68388" cy="1921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0" name="Ink 19"/>
                <p14:cNvContentPartPr/>
                <p14:nvPr/>
              </p14:nvContentPartPr>
              <p14:xfrm>
                <a:off x="2977740" y="745920"/>
                <a:ext cx="104040" cy="244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76406" y="745030"/>
                  <a:ext cx="105818" cy="280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1" name="Ink 20"/>
                <p14:cNvContentPartPr/>
                <p14:nvPr/>
              </p14:nvContentPartPr>
              <p14:xfrm>
                <a:off x="3198780" y="457920"/>
                <a:ext cx="95040" cy="1990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97441" y="455248"/>
                  <a:ext cx="97271" cy="204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2" name="Ink 21"/>
                <p14:cNvContentPartPr/>
                <p14:nvPr/>
              </p14:nvContentPartPr>
              <p14:xfrm>
                <a:off x="3177180" y="490320"/>
                <a:ext cx="120240" cy="18504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75844" y="487645"/>
                  <a:ext cx="122912" cy="190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3" name="Ink 22"/>
                <p14:cNvContentPartPr/>
                <p14:nvPr/>
              </p14:nvContentPartPr>
              <p14:xfrm>
                <a:off x="3351420" y="624960"/>
                <a:ext cx="69480" cy="1450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50075" y="622735"/>
                  <a:ext cx="71273" cy="1504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7" name="Ink 26"/>
                <p14:cNvContentPartPr/>
                <p14:nvPr/>
              </p14:nvContentPartPr>
              <p14:xfrm>
                <a:off x="3292380" y="728640"/>
                <a:ext cx="112320" cy="172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91043" y="727754"/>
                  <a:ext cx="114103" cy="20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8" name="Ink 27"/>
                <p14:cNvContentPartPr/>
                <p14:nvPr/>
              </p14:nvContentPartPr>
              <p14:xfrm>
                <a:off x="3492540" y="549360"/>
                <a:ext cx="161280" cy="2556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91649" y="548463"/>
                  <a:ext cx="163062" cy="286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9" name="Ink 28"/>
                <p14:cNvContentPartPr/>
                <p14:nvPr/>
              </p14:nvContentPartPr>
              <p14:xfrm>
                <a:off x="3545100" y="479880"/>
                <a:ext cx="18000" cy="1684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43750" y="478097"/>
                  <a:ext cx="20250" cy="1720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5" name="Ink 34"/>
                <p14:cNvContentPartPr/>
                <p14:nvPr/>
              </p14:nvContentPartPr>
              <p14:xfrm>
                <a:off x="3778380" y="420840"/>
                <a:ext cx="209520" cy="22968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777043" y="418169"/>
                  <a:ext cx="212195" cy="235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/>
                <p14:cNvContentPartPr/>
                <p14:nvPr/>
              </p14:nvContentPartPr>
              <p14:xfrm>
                <a:off x="3986100" y="555840"/>
                <a:ext cx="82800" cy="20700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84765" y="553169"/>
                  <a:ext cx="85471" cy="211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/>
                <p14:cNvContentPartPr/>
                <p14:nvPr/>
              </p14:nvContentPartPr>
              <p14:xfrm>
                <a:off x="4153140" y="574920"/>
                <a:ext cx="90360" cy="21276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52695" y="572244"/>
                  <a:ext cx="92140" cy="217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/>
                <p14:cNvContentPartPr/>
                <p14:nvPr/>
              </p14:nvContentPartPr>
              <p14:xfrm>
                <a:off x="4102380" y="734760"/>
                <a:ext cx="126360" cy="201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01490" y="734312"/>
                  <a:ext cx="127250" cy="22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/>
                <p14:cNvContentPartPr/>
                <p14:nvPr/>
              </p14:nvContentPartPr>
              <p14:xfrm>
                <a:off x="4392540" y="379440"/>
                <a:ext cx="120600" cy="25920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91205" y="377659"/>
                  <a:ext cx="123270" cy="263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/>
                <p14:cNvContentPartPr/>
                <p14:nvPr/>
              </p14:nvContentPartPr>
              <p14:xfrm>
                <a:off x="4507740" y="622080"/>
                <a:ext cx="70560" cy="1580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06400" y="619854"/>
                  <a:ext cx="71900" cy="163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/>
                <p14:cNvContentPartPr/>
                <p14:nvPr/>
              </p14:nvContentPartPr>
              <p14:xfrm>
                <a:off x="4480740" y="712800"/>
                <a:ext cx="109800" cy="50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79401" y="710280"/>
                  <a:ext cx="111585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/>
                <p14:cNvContentPartPr/>
                <p14:nvPr/>
              </p14:nvContentPartPr>
              <p14:xfrm>
                <a:off x="4642740" y="721080"/>
                <a:ext cx="69120" cy="720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41402" y="719280"/>
                  <a:ext cx="70904" cy="11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/>
                <p14:cNvContentPartPr/>
                <p14:nvPr/>
              </p14:nvContentPartPr>
              <p14:xfrm>
                <a:off x="4744980" y="684360"/>
                <a:ext cx="20160" cy="8064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44103" y="682132"/>
                  <a:ext cx="22351" cy="85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0" name="Ink 89"/>
                <p14:cNvContentPartPr/>
                <p14:nvPr/>
              </p14:nvContentPartPr>
              <p14:xfrm>
                <a:off x="4813740" y="522000"/>
                <a:ext cx="184680" cy="2088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12848" y="521556"/>
                  <a:ext cx="186910" cy="23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1" name="Ink 90"/>
                <p14:cNvContentPartPr/>
                <p14:nvPr/>
              </p14:nvContentPartPr>
              <p14:xfrm>
                <a:off x="4886460" y="438840"/>
                <a:ext cx="20520" cy="19548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85150" y="437055"/>
                  <a:ext cx="22703" cy="199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2" name="Ink 91"/>
                <p14:cNvContentPartPr/>
                <p14:nvPr/>
              </p14:nvContentPartPr>
              <p14:xfrm>
                <a:off x="5152860" y="430200"/>
                <a:ext cx="9720" cy="36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152418" y="429480"/>
                  <a:ext cx="10604" cy="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3" name="Ink 92"/>
                <p14:cNvContentPartPr/>
                <p14:nvPr/>
              </p14:nvContentPartPr>
              <p14:xfrm>
                <a:off x="5076540" y="333360"/>
                <a:ext cx="168480" cy="363600"/>
              </p14:xfrm>
            </p:contentPart>
          </mc:Choice>
          <mc:Fallback xmlns="">
            <p:pic>
              <p:nvPicPr>
                <p:cNvPr id="93" name="Ink 92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75649" y="331132"/>
                  <a:ext cx="170709" cy="368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4" name="Ink 93"/>
                <p14:cNvContentPartPr/>
                <p14:nvPr/>
              </p14:nvContentPartPr>
              <p14:xfrm>
                <a:off x="5246100" y="630360"/>
                <a:ext cx="102600" cy="169200"/>
              </p14:xfrm>
            </p:contentPart>
          </mc:Choice>
          <mc:Fallback xmlns="">
            <p:pic>
              <p:nvPicPr>
                <p:cNvPr id="94" name="Ink 93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45654" y="627235"/>
                  <a:ext cx="104384" cy="174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5" name="Ink 94"/>
                <p14:cNvContentPartPr/>
                <p14:nvPr/>
              </p14:nvContentPartPr>
              <p14:xfrm>
                <a:off x="5224860" y="708480"/>
                <a:ext cx="110880" cy="4968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223524" y="707585"/>
                  <a:ext cx="112661" cy="51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6" name="Ink 95"/>
                <p14:cNvContentPartPr/>
                <p14:nvPr/>
              </p14:nvContentPartPr>
              <p14:xfrm>
                <a:off x="5346540" y="395280"/>
                <a:ext cx="125640" cy="38340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46094" y="392605"/>
                  <a:ext cx="127868" cy="3874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89" name="Group 26688"/>
          <p:cNvGrpSpPr/>
          <p:nvPr/>
        </p:nvGrpSpPr>
        <p:grpSpPr>
          <a:xfrm>
            <a:off x="1464151" y="2087747"/>
            <a:ext cx="3065897" cy="383964"/>
            <a:chOff x="1732860" y="846720"/>
            <a:chExt cx="379440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3" name="Ink 52"/>
                <p14:cNvContentPartPr/>
                <p14:nvPr/>
              </p14:nvContentPartPr>
              <p14:xfrm>
                <a:off x="1732860" y="1056240"/>
                <a:ext cx="114120" cy="1332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31077" y="1054005"/>
                  <a:ext cx="116349" cy="1381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4" name="Ink 53"/>
                <p14:cNvContentPartPr/>
                <p14:nvPr/>
              </p14:nvContentPartPr>
              <p14:xfrm>
                <a:off x="1773540" y="960480"/>
                <a:ext cx="23040" cy="2124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72211" y="957769"/>
                  <a:ext cx="25255" cy="248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5" name="Ink 54"/>
                <p14:cNvContentPartPr/>
                <p14:nvPr/>
              </p14:nvContentPartPr>
              <p14:xfrm>
                <a:off x="1907100" y="1092240"/>
                <a:ext cx="66600" cy="1854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05759" y="1089566"/>
                  <a:ext cx="68388" cy="191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6" name="Ink 55"/>
                <p14:cNvContentPartPr/>
                <p14:nvPr/>
              </p14:nvContentPartPr>
              <p14:xfrm>
                <a:off x="1888380" y="1194840"/>
                <a:ext cx="117720" cy="1764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887047" y="1194388"/>
                  <a:ext cx="119497" cy="20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8" name="Ink 57"/>
                <p14:cNvContentPartPr/>
                <p14:nvPr/>
              </p14:nvContentPartPr>
              <p14:xfrm>
                <a:off x="2081700" y="1022760"/>
                <a:ext cx="116640" cy="115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80364" y="1020545"/>
                  <a:ext cx="118866" cy="16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/>
                <p14:cNvContentPartPr/>
                <p14:nvPr/>
              </p14:nvContentPartPr>
              <p14:xfrm>
                <a:off x="2086740" y="1085040"/>
                <a:ext cx="132120" cy="1980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085850" y="1084600"/>
                  <a:ext cx="133455" cy="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/>
                <p14:cNvContentPartPr/>
                <p14:nvPr/>
              </p14:nvContentPartPr>
              <p14:xfrm>
                <a:off x="2344860" y="909360"/>
                <a:ext cx="156960" cy="21240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343522" y="906688"/>
                  <a:ext cx="159635" cy="218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/>
                <p14:cNvContentPartPr/>
                <p14:nvPr/>
              </p14:nvContentPartPr>
              <p14:xfrm>
                <a:off x="2628900" y="846720"/>
                <a:ext cx="82440" cy="3553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627563" y="844048"/>
                  <a:ext cx="84222" cy="359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/>
                <p14:cNvContentPartPr/>
                <p14:nvPr/>
              </p14:nvContentPartPr>
              <p14:xfrm>
                <a:off x="2819340" y="921960"/>
                <a:ext cx="206640" cy="22104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818001" y="919292"/>
                  <a:ext cx="209764" cy="226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/>
                <p14:cNvContentPartPr/>
                <p14:nvPr/>
              </p14:nvContentPartPr>
              <p14:xfrm>
                <a:off x="3073140" y="1100160"/>
                <a:ext cx="45720" cy="1195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71808" y="1097930"/>
                  <a:ext cx="47496" cy="124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/>
                <p14:cNvContentPartPr/>
                <p14:nvPr/>
              </p14:nvContentPartPr>
              <p14:xfrm>
                <a:off x="3028500" y="1105560"/>
                <a:ext cx="119880" cy="11160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28054" y="1103337"/>
                  <a:ext cx="121663" cy="1156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/>
                <p14:cNvContentPartPr/>
                <p14:nvPr/>
              </p14:nvContentPartPr>
              <p14:xfrm>
                <a:off x="3207780" y="1157040"/>
                <a:ext cx="59760" cy="7344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06452" y="1154353"/>
                  <a:ext cx="61531" cy="79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/>
                <p14:cNvContentPartPr/>
                <p14:nvPr/>
              </p14:nvContentPartPr>
              <p14:xfrm>
                <a:off x="3241620" y="1075680"/>
                <a:ext cx="18720" cy="9720"/>
              </p14:xfrm>
            </p:contentPart>
          </mc:Choice>
          <mc:Fallback xmlns="">
            <p:pic>
              <p:nvPicPr>
                <p:cNvPr id="81" name="Ink 80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40749" y="1073029"/>
                  <a:ext cx="20026" cy="13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/>
                <p14:cNvContentPartPr/>
                <p14:nvPr/>
              </p14:nvContentPartPr>
              <p14:xfrm>
                <a:off x="3410100" y="946440"/>
                <a:ext cx="74880" cy="1688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08763" y="944213"/>
                  <a:ext cx="77554" cy="173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/>
                <p14:cNvContentPartPr/>
                <p14:nvPr/>
              </p14:nvContentPartPr>
              <p14:xfrm>
                <a:off x="3378780" y="955080"/>
                <a:ext cx="124200" cy="14868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78335" y="952401"/>
                  <a:ext cx="125981" cy="154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/>
                <p14:cNvContentPartPr/>
                <p14:nvPr/>
              </p14:nvContentPartPr>
              <p14:xfrm>
                <a:off x="3560220" y="1103760"/>
                <a:ext cx="70200" cy="18144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558887" y="1101085"/>
                  <a:ext cx="71977" cy="1872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/>
                <p14:cNvContentPartPr/>
                <p14:nvPr/>
              </p14:nvContentPartPr>
              <p14:xfrm>
                <a:off x="3532860" y="1188000"/>
                <a:ext cx="148320" cy="3312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31524" y="1187558"/>
                  <a:ext cx="150102" cy="36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/>
                <p14:cNvContentPartPr/>
                <p14:nvPr/>
              </p14:nvContentPartPr>
              <p14:xfrm>
                <a:off x="3766140" y="1035000"/>
                <a:ext cx="126360" cy="2664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64800" y="1034556"/>
                  <a:ext cx="128593" cy="30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/>
                <p14:cNvContentPartPr/>
                <p14:nvPr/>
              </p14:nvContentPartPr>
              <p14:xfrm>
                <a:off x="3803220" y="997200"/>
                <a:ext cx="11160" cy="1432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802362" y="994975"/>
                  <a:ext cx="12877" cy="147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/>
                <p14:cNvContentPartPr/>
                <p14:nvPr/>
              </p14:nvContentPartPr>
              <p14:xfrm>
                <a:off x="3986100" y="921960"/>
                <a:ext cx="248760" cy="2523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984765" y="919285"/>
                  <a:ext cx="251430" cy="257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/>
                <p14:cNvContentPartPr/>
                <p14:nvPr/>
              </p14:nvContentPartPr>
              <p14:xfrm>
                <a:off x="4188420" y="1095840"/>
                <a:ext cx="108720" cy="22608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187083" y="1094502"/>
                  <a:ext cx="111393" cy="230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/>
                <p14:cNvContentPartPr/>
                <p14:nvPr/>
              </p14:nvContentPartPr>
              <p14:xfrm>
                <a:off x="4366980" y="1225800"/>
                <a:ext cx="65880" cy="7308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365645" y="1223126"/>
                  <a:ext cx="67661" cy="78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/>
                <p14:cNvContentPartPr/>
                <p14:nvPr/>
              </p14:nvContentPartPr>
              <p14:xfrm>
                <a:off x="4379220" y="1138680"/>
                <a:ext cx="23040" cy="2304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377865" y="1136873"/>
                  <a:ext cx="24847" cy="25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/>
                <p14:cNvContentPartPr/>
                <p14:nvPr/>
              </p14:nvContentPartPr>
              <p14:xfrm>
                <a:off x="4516740" y="972000"/>
                <a:ext cx="106560" cy="21852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15402" y="969330"/>
                  <a:ext cx="107898" cy="2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Ink 100"/>
                <p14:cNvContentPartPr/>
                <p14:nvPr/>
              </p14:nvContentPartPr>
              <p14:xfrm>
                <a:off x="4652100" y="1156680"/>
                <a:ext cx="63720" cy="14796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50772" y="1154452"/>
                  <a:ext cx="65490" cy="152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/>
                <p14:cNvContentPartPr/>
                <p14:nvPr/>
              </p14:nvContentPartPr>
              <p14:xfrm>
                <a:off x="4615380" y="1228680"/>
                <a:ext cx="121680" cy="1440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614043" y="1227780"/>
                  <a:ext cx="123463" cy="184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/>
                <p14:cNvContentPartPr/>
                <p14:nvPr/>
              </p14:nvContentPartPr>
              <p14:xfrm>
                <a:off x="4771980" y="1207440"/>
                <a:ext cx="44640" cy="1260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71087" y="1206137"/>
                  <a:ext cx="45979" cy="16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/>
                <p14:cNvContentPartPr/>
                <p14:nvPr/>
              </p14:nvContentPartPr>
              <p14:xfrm>
                <a:off x="4846500" y="1159560"/>
                <a:ext cx="33840" cy="115920"/>
              </p14:xfrm>
            </p:contentPart>
          </mc:Choice>
          <mc:Fallback xmlns="">
            <p:pic>
              <p:nvPicPr>
                <p:cNvPr id="104" name="Ink 103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845146" y="1156895"/>
                  <a:ext cx="35645" cy="1216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/>
                <p14:cNvContentPartPr/>
                <p14:nvPr/>
              </p14:nvContentPartPr>
              <p14:xfrm>
                <a:off x="4974660" y="1053000"/>
                <a:ext cx="111240" cy="2196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973325" y="1052122"/>
                  <a:ext cx="113020" cy="25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/>
                <p14:cNvContentPartPr/>
                <p14:nvPr/>
              </p14:nvContentPartPr>
              <p14:xfrm>
                <a:off x="5024700" y="990360"/>
                <a:ext cx="25920" cy="13572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22912" y="988580"/>
                  <a:ext cx="28601" cy="138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/>
                <p14:cNvContentPartPr/>
                <p14:nvPr/>
              </p14:nvContentPartPr>
              <p14:xfrm>
                <a:off x="5135580" y="897480"/>
                <a:ext cx="133200" cy="2653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34244" y="894809"/>
                  <a:ext cx="135873" cy="271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/>
                <p14:cNvContentPartPr/>
                <p14:nvPr/>
              </p14:nvContentPartPr>
              <p14:xfrm>
                <a:off x="5305500" y="1144800"/>
                <a:ext cx="27720" cy="806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03712" y="1142572"/>
                  <a:ext cx="30403" cy="855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/>
                <p14:cNvContentPartPr/>
                <p14:nvPr/>
              </p14:nvContentPartPr>
              <p14:xfrm>
                <a:off x="5324580" y="1063800"/>
                <a:ext cx="26280" cy="2484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23689" y="1061582"/>
                  <a:ext cx="28062" cy="27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/>
                <p14:cNvContentPartPr/>
                <p14:nvPr/>
              </p14:nvContentPartPr>
              <p14:xfrm>
                <a:off x="5430060" y="891720"/>
                <a:ext cx="97200" cy="30528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29614" y="889937"/>
                  <a:ext cx="98983" cy="30795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6627" name="Ink 26626"/>
              <p14:cNvContentPartPr/>
              <p14:nvPr/>
            </p14:nvContentPartPr>
            <p14:xfrm>
              <a:off x="5409900" y="2968920"/>
              <a:ext cx="360" cy="360"/>
            </p14:xfrm>
          </p:contentPart>
        </mc:Choice>
        <mc:Fallback xmlns="">
          <p:pic>
            <p:nvPicPr>
              <p:cNvPr id="26627" name="Ink 26626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409180" y="2967120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88" name="Group 26687"/>
          <p:cNvGrpSpPr/>
          <p:nvPr/>
        </p:nvGrpSpPr>
        <p:grpSpPr>
          <a:xfrm>
            <a:off x="1380446" y="408225"/>
            <a:ext cx="3081314" cy="355749"/>
            <a:chOff x="1755900" y="1357920"/>
            <a:chExt cx="381348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1" name="Ink 110"/>
                <p14:cNvContentPartPr/>
                <p14:nvPr/>
              </p14:nvContentPartPr>
              <p14:xfrm>
                <a:off x="1755900" y="1428120"/>
                <a:ext cx="142920" cy="22032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55007" y="1424998"/>
                  <a:ext cx="145600" cy="2265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2" name="Ink 111"/>
                <p14:cNvContentPartPr/>
                <p14:nvPr/>
              </p14:nvContentPartPr>
              <p14:xfrm>
                <a:off x="1928700" y="1558440"/>
                <a:ext cx="89280" cy="22140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27367" y="1555767"/>
                  <a:ext cx="91057" cy="2267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3" name="Ink 112"/>
                <p14:cNvContentPartPr/>
                <p14:nvPr/>
              </p14:nvContentPartPr>
              <p14:xfrm>
                <a:off x="1899540" y="1654200"/>
                <a:ext cx="117720" cy="1512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98202" y="1653311"/>
                  <a:ext cx="119504" cy="191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4" name="Ink 113"/>
                <p14:cNvContentPartPr/>
                <p14:nvPr/>
              </p14:nvContentPartPr>
              <p14:xfrm>
                <a:off x="2119860" y="1508760"/>
                <a:ext cx="91080" cy="122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18527" y="1506137"/>
                  <a:ext cx="93301" cy="15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5" name="Ink 114"/>
                <p14:cNvContentPartPr/>
                <p14:nvPr/>
              </p14:nvContentPartPr>
              <p14:xfrm>
                <a:off x="2115900" y="1544040"/>
                <a:ext cx="114480" cy="1800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114564" y="1543590"/>
                  <a:ext cx="116262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/>
                <p14:cNvContentPartPr/>
                <p14:nvPr/>
              </p14:nvContentPartPr>
              <p14:xfrm>
                <a:off x="2401380" y="1405800"/>
                <a:ext cx="111600" cy="2361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00041" y="1403126"/>
                  <a:ext cx="114278" cy="241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/>
                <p14:cNvContentPartPr/>
                <p14:nvPr/>
              </p14:nvContentPartPr>
              <p14:xfrm>
                <a:off x="2642220" y="1357920"/>
                <a:ext cx="98640" cy="41436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40443" y="1355247"/>
                  <a:ext cx="101750" cy="419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/>
                <p14:cNvContentPartPr/>
                <p14:nvPr/>
              </p14:nvContentPartPr>
              <p14:xfrm>
                <a:off x="2796660" y="1374120"/>
                <a:ext cx="217800" cy="27936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95321" y="1372783"/>
                  <a:ext cx="220032" cy="283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/>
                <p14:cNvContentPartPr/>
                <p14:nvPr/>
              </p14:nvContentPartPr>
              <p14:xfrm>
                <a:off x="3023100" y="1663200"/>
                <a:ext cx="86760" cy="119880"/>
              </p14:xfrm>
            </p:contentPart>
          </mc:Choice>
          <mc:Fallback xmlns="">
            <p:pic>
              <p:nvPicPr>
                <p:cNvPr id="121" name="Ink 120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21758" y="1660972"/>
                  <a:ext cx="88549" cy="124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/>
                <p14:cNvContentPartPr/>
                <p14:nvPr/>
              </p14:nvContentPartPr>
              <p14:xfrm>
                <a:off x="3004380" y="1660320"/>
                <a:ext cx="113760" cy="13212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03488" y="1658541"/>
                  <a:ext cx="115544" cy="136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/>
                <p14:cNvContentPartPr/>
                <p14:nvPr/>
              </p14:nvContentPartPr>
              <p14:xfrm>
                <a:off x="3161700" y="1662840"/>
                <a:ext cx="76680" cy="118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60808" y="1659723"/>
                  <a:ext cx="79355" cy="1242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/>
                <p14:cNvContentPartPr/>
                <p14:nvPr/>
              </p14:nvContentPartPr>
              <p14:xfrm>
                <a:off x="3356820" y="1486080"/>
                <a:ext cx="102600" cy="20448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355482" y="1483407"/>
                  <a:ext cx="104384" cy="210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/>
                <p14:cNvContentPartPr/>
                <p14:nvPr/>
              </p14:nvContentPartPr>
              <p14:xfrm>
                <a:off x="3307140" y="1474200"/>
                <a:ext cx="175320" cy="2062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05805" y="1472418"/>
                  <a:ext cx="177545" cy="21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/>
                <p14:cNvContentPartPr/>
                <p14:nvPr/>
              </p14:nvContentPartPr>
              <p14:xfrm>
                <a:off x="3501900" y="1585080"/>
                <a:ext cx="77760" cy="21312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00567" y="1582405"/>
                  <a:ext cx="79537" cy="219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7" name="Ink 126"/>
                <p14:cNvContentPartPr/>
                <p14:nvPr/>
              </p14:nvContentPartPr>
              <p14:xfrm>
                <a:off x="3477780" y="1683000"/>
                <a:ext cx="124560" cy="266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476445" y="1682548"/>
                  <a:ext cx="126339" cy="30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6624" name="Ink 26623"/>
                <p14:cNvContentPartPr/>
                <p14:nvPr/>
              </p14:nvContentPartPr>
              <p14:xfrm>
                <a:off x="3705300" y="1562040"/>
                <a:ext cx="111960" cy="44280"/>
              </p14:xfrm>
            </p:contentPart>
          </mc:Choice>
          <mc:Fallback xmlns="">
            <p:pic>
              <p:nvPicPr>
                <p:cNvPr id="26624" name="Ink 26623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703962" y="1561593"/>
                  <a:ext cx="113744" cy="47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6625" name="Ink 26624"/>
                <p14:cNvContentPartPr/>
                <p14:nvPr/>
              </p14:nvContentPartPr>
              <p14:xfrm>
                <a:off x="3743100" y="1514880"/>
                <a:ext cx="25920" cy="194400"/>
              </p14:xfrm>
            </p:contentPart>
          </mc:Choice>
          <mc:Fallback xmlns="">
            <p:pic>
              <p:nvPicPr>
                <p:cNvPr id="26625" name="Ink 26624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742206" y="1512211"/>
                  <a:ext cx="27708" cy="198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6628" name="Ink 26627"/>
                <p14:cNvContentPartPr/>
                <p14:nvPr/>
              </p14:nvContentPartPr>
              <p14:xfrm>
                <a:off x="3976020" y="1422000"/>
                <a:ext cx="239040" cy="254520"/>
              </p14:xfrm>
            </p:contentPart>
          </mc:Choice>
          <mc:Fallback xmlns="">
            <p:pic>
              <p:nvPicPr>
                <p:cNvPr id="26628" name="Ink 26627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974236" y="1420663"/>
                  <a:ext cx="241270" cy="258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6629" name="Ink 26628"/>
                <p14:cNvContentPartPr/>
                <p14:nvPr/>
              </p14:nvContentPartPr>
              <p14:xfrm>
                <a:off x="4234140" y="1544040"/>
                <a:ext cx="74880" cy="210240"/>
              </p14:xfrm>
            </p:contentPart>
          </mc:Choice>
          <mc:Fallback xmlns="">
            <p:pic>
              <p:nvPicPr>
                <p:cNvPr id="26629" name="Ink 26628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32803" y="1541813"/>
                  <a:ext cx="76663" cy="2151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6630" name="Ink 26629"/>
                <p14:cNvContentPartPr/>
                <p14:nvPr/>
              </p14:nvContentPartPr>
              <p14:xfrm>
                <a:off x="4361940" y="1646280"/>
                <a:ext cx="90720" cy="113040"/>
              </p14:xfrm>
            </p:contentPart>
          </mc:Choice>
          <mc:Fallback xmlns="">
            <p:pic>
              <p:nvPicPr>
                <p:cNvPr id="26630" name="Ink 26629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60606" y="1643165"/>
                  <a:ext cx="93388" cy="119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6635" name="Ink 26634"/>
                <p14:cNvContentPartPr/>
                <p14:nvPr/>
              </p14:nvContentPartPr>
              <p14:xfrm>
                <a:off x="4577940" y="1406160"/>
                <a:ext cx="90000" cy="243360"/>
              </p14:xfrm>
            </p:contentPart>
          </mc:Choice>
          <mc:Fallback xmlns="">
            <p:pic>
              <p:nvPicPr>
                <p:cNvPr id="26635" name="Ink 26634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76610" y="1403931"/>
                  <a:ext cx="92660" cy="247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6636" name="Ink 26635"/>
                <p14:cNvContentPartPr/>
                <p14:nvPr/>
              </p14:nvContentPartPr>
              <p14:xfrm>
                <a:off x="4731660" y="1578600"/>
                <a:ext cx="59760" cy="187200"/>
              </p14:xfrm>
            </p:contentPart>
          </mc:Choice>
          <mc:Fallback xmlns="">
            <p:pic>
              <p:nvPicPr>
                <p:cNvPr id="26636" name="Ink 26635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29876" y="1575926"/>
                  <a:ext cx="61990" cy="1929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637" name="Ink 26636"/>
                <p14:cNvContentPartPr/>
                <p14:nvPr/>
              </p14:nvContentPartPr>
              <p14:xfrm>
                <a:off x="4708260" y="1697760"/>
                <a:ext cx="90360" cy="11520"/>
              </p14:xfrm>
            </p:contentPart>
          </mc:Choice>
          <mc:Fallback xmlns="">
            <p:pic>
              <p:nvPicPr>
                <p:cNvPr id="26637" name="Ink 26636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06925" y="1697317"/>
                  <a:ext cx="92140" cy="15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647" name="Ink 26646"/>
                <p14:cNvContentPartPr/>
                <p14:nvPr/>
              </p14:nvContentPartPr>
              <p14:xfrm>
                <a:off x="4833540" y="1679040"/>
                <a:ext cx="66240" cy="17280"/>
              </p14:xfrm>
            </p:contentPart>
          </mc:Choice>
          <mc:Fallback xmlns="">
            <p:pic>
              <p:nvPicPr>
                <p:cNvPr id="26647" name="Ink 2664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32651" y="1678585"/>
                  <a:ext cx="67574" cy="19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648" name="Ink 26647"/>
                <p14:cNvContentPartPr/>
                <p14:nvPr/>
              </p14:nvContentPartPr>
              <p14:xfrm>
                <a:off x="4926060" y="1631880"/>
                <a:ext cx="16560" cy="97920"/>
              </p14:xfrm>
            </p:contentPart>
          </mc:Choice>
          <mc:Fallback xmlns="">
            <p:pic>
              <p:nvPicPr>
                <p:cNvPr id="26648" name="Ink 2664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925165" y="1629209"/>
                  <a:ext cx="18798" cy="1028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649" name="Ink 26648"/>
                <p14:cNvContentPartPr/>
                <p14:nvPr/>
              </p14:nvContentPartPr>
              <p14:xfrm>
                <a:off x="5041620" y="1527120"/>
                <a:ext cx="100800" cy="27720"/>
              </p14:xfrm>
            </p:contentPart>
          </mc:Choice>
          <mc:Fallback xmlns="">
            <p:pic>
              <p:nvPicPr>
                <p:cNvPr id="26649" name="Ink 2664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40282" y="1526673"/>
                  <a:ext cx="102584" cy="29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650" name="Ink 26649"/>
                <p14:cNvContentPartPr/>
                <p14:nvPr/>
              </p14:nvContentPartPr>
              <p14:xfrm>
                <a:off x="5085540" y="1479240"/>
                <a:ext cx="15840" cy="113760"/>
              </p14:xfrm>
            </p:contentPart>
          </mc:Choice>
          <mc:Fallback xmlns="">
            <p:pic>
              <p:nvPicPr>
                <p:cNvPr id="26650" name="Ink 2664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84635" y="1476574"/>
                  <a:ext cx="17650" cy="117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651" name="Ink 26650"/>
                <p14:cNvContentPartPr/>
                <p14:nvPr/>
              </p14:nvContentPartPr>
              <p14:xfrm>
                <a:off x="5228460" y="1402920"/>
                <a:ext cx="104760" cy="244440"/>
              </p14:xfrm>
            </p:contentPart>
          </mc:Choice>
          <mc:Fallback xmlns="">
            <p:pic>
              <p:nvPicPr>
                <p:cNvPr id="26651" name="Ink 2665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227128" y="1400244"/>
                  <a:ext cx="107423" cy="249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652" name="Ink 26651"/>
                <p14:cNvContentPartPr/>
                <p14:nvPr/>
              </p14:nvContentPartPr>
              <p14:xfrm>
                <a:off x="5378580" y="1594800"/>
                <a:ext cx="73080" cy="88920"/>
              </p14:xfrm>
            </p:contentPart>
          </mc:Choice>
          <mc:Fallback xmlns="">
            <p:pic>
              <p:nvPicPr>
                <p:cNvPr id="26652" name="Ink 2665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77243" y="1592119"/>
                  <a:ext cx="75754" cy="947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659" name="Ink 26658"/>
                <p14:cNvContentPartPr/>
                <p14:nvPr/>
              </p14:nvContentPartPr>
              <p14:xfrm>
                <a:off x="5485140" y="1387260"/>
                <a:ext cx="84240" cy="355680"/>
              </p14:xfrm>
            </p:contentPart>
          </mc:Choice>
          <mc:Fallback xmlns="">
            <p:pic>
              <p:nvPicPr>
                <p:cNvPr id="26659" name="Ink 26658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484694" y="1384586"/>
                  <a:ext cx="86469" cy="35924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4" name="Ink 23"/>
              <p14:cNvContentPartPr/>
              <p14:nvPr/>
            </p14:nvContentPartPr>
            <p14:xfrm>
              <a:off x="1074540" y="312840"/>
              <a:ext cx="104760" cy="2397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1073460" y="311040"/>
                <a:ext cx="1069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" name="Ink 30"/>
              <p14:cNvContentPartPr/>
              <p14:nvPr/>
            </p14:nvContentPartPr>
            <p14:xfrm>
              <a:off x="2577180" y="2475000"/>
              <a:ext cx="360" cy="3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576460" y="2473560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2" name="Ink 31"/>
              <p14:cNvContentPartPr/>
              <p14:nvPr/>
            </p14:nvContentPartPr>
            <p14:xfrm>
              <a:off x="499620" y="1487160"/>
              <a:ext cx="141480" cy="2170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98540" y="1485000"/>
                <a:ext cx="14292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1635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Memory: cell update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" y="586100"/>
            <a:ext cx="1623127" cy="215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5584" y="2478823"/>
            <a:ext cx="166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  <a:p>
            <a:pPr algn="r"/>
            <a:r>
              <a:rPr lang="en-US" sz="1600" dirty="0"/>
              <a:t>[</a:t>
            </a:r>
            <a:r>
              <a:rPr lang="en-US" sz="1600" dirty="0" err="1"/>
              <a:t>Hochreiter</a:t>
            </a:r>
            <a:r>
              <a:rPr lang="en-US" sz="1600" dirty="0"/>
              <a:t> &amp; </a:t>
            </a:r>
            <a:r>
              <a:rPr lang="en-US" sz="1600" dirty="0" err="1"/>
              <a:t>Schmidhuber</a:t>
            </a:r>
            <a:r>
              <a:rPr lang="en-US" sz="1600" dirty="0"/>
              <a:t> 97]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71019" y="1268015"/>
              <a:ext cx="33840" cy="3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299" y="1266575"/>
                <a:ext cx="35280" cy="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/>
              <p14:cNvContentPartPr/>
              <p14:nvPr/>
            </p14:nvContentPartPr>
            <p14:xfrm>
              <a:off x="866579" y="399695"/>
              <a:ext cx="360" cy="3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219" y="399335"/>
                <a:ext cx="1080" cy="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/>
              <p14:cNvContentPartPr/>
              <p14:nvPr/>
            </p14:nvContentPartPr>
            <p14:xfrm>
              <a:off x="746339" y="2703695"/>
              <a:ext cx="236880" cy="215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5259" y="2701175"/>
                <a:ext cx="239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/>
              <p14:cNvContentPartPr/>
              <p14:nvPr/>
            </p14:nvContentPartPr>
            <p14:xfrm>
              <a:off x="725459" y="359015"/>
              <a:ext cx="250560" cy="2440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379" y="356495"/>
                <a:ext cx="2527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/>
              <p14:cNvContentPartPr/>
              <p14:nvPr/>
            </p14:nvContentPartPr>
            <p14:xfrm>
              <a:off x="810059" y="2956055"/>
              <a:ext cx="100800" cy="982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979" y="2954255"/>
                <a:ext cx="1029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/>
              <p14:cNvContentPartPr/>
              <p14:nvPr/>
            </p14:nvContentPartPr>
            <p14:xfrm>
              <a:off x="809339" y="2947415"/>
              <a:ext cx="102600" cy="1346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899" y="2945255"/>
                <a:ext cx="104760" cy="13932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/>
          <p:cNvSpPr txBox="1"/>
          <p:nvPr/>
        </p:nvSpPr>
        <p:spPr>
          <a:xfrm>
            <a:off x="331491" y="3022069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RNN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1" name="Ink 50"/>
              <p14:cNvContentPartPr/>
              <p14:nvPr/>
            </p14:nvContentPartPr>
            <p14:xfrm>
              <a:off x="6327180" y="2877480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26460" y="287604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644" name="Ink 26643"/>
              <p14:cNvContentPartPr/>
              <p14:nvPr/>
            </p14:nvContentPartPr>
            <p14:xfrm>
              <a:off x="5742180" y="3508200"/>
              <a:ext cx="360" cy="360"/>
            </p14:xfrm>
          </p:contentPart>
        </mc:Choice>
        <mc:Fallback xmlns="">
          <p:pic>
            <p:nvPicPr>
              <p:cNvPr id="26644" name="Ink 266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41100" y="3506400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6677" name="Rectangle 26676"/>
          <p:cNvSpPr/>
          <p:nvPr/>
        </p:nvSpPr>
        <p:spPr>
          <a:xfrm>
            <a:off x="54660" y="1847040"/>
            <a:ext cx="550199" cy="41148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07698" y="1370974"/>
            <a:ext cx="643450" cy="511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8021" y="616791"/>
            <a:ext cx="643450" cy="5111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679" name="Ink 26678"/>
              <p14:cNvContentPartPr/>
              <p14:nvPr/>
            </p14:nvContentPartPr>
            <p14:xfrm>
              <a:off x="2069108" y="2036640"/>
              <a:ext cx="76320" cy="188280"/>
            </p14:xfrm>
          </p:contentPart>
        </mc:Choice>
        <mc:Fallback xmlns="">
          <p:pic>
            <p:nvPicPr>
              <p:cNvPr id="26679" name="Ink 26678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67668" y="2034480"/>
                <a:ext cx="781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680" name="Ink 26679"/>
              <p14:cNvContentPartPr/>
              <p14:nvPr/>
            </p14:nvContentPartPr>
            <p14:xfrm>
              <a:off x="2027708" y="2128440"/>
              <a:ext cx="99000" cy="31320"/>
            </p14:xfrm>
          </p:contentPart>
        </mc:Choice>
        <mc:Fallback xmlns="">
          <p:pic>
            <p:nvPicPr>
              <p:cNvPr id="26680" name="Ink 2667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26632" y="2127720"/>
                <a:ext cx="100435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681" name="Ink 26680"/>
              <p14:cNvContentPartPr/>
              <p14:nvPr/>
            </p14:nvContentPartPr>
            <p14:xfrm>
              <a:off x="2183228" y="1947000"/>
              <a:ext cx="90000" cy="15480"/>
            </p14:xfrm>
          </p:contentPart>
        </mc:Choice>
        <mc:Fallback xmlns="">
          <p:pic>
            <p:nvPicPr>
              <p:cNvPr id="26681" name="Ink 2668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82152" y="1944420"/>
                <a:ext cx="92151" cy="18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682" name="Ink 26681"/>
              <p14:cNvContentPartPr/>
              <p14:nvPr/>
            </p14:nvContentPartPr>
            <p14:xfrm>
              <a:off x="2199068" y="2007840"/>
              <a:ext cx="98640" cy="16920"/>
            </p14:xfrm>
          </p:contentPart>
        </mc:Choice>
        <mc:Fallback xmlns="">
          <p:pic>
            <p:nvPicPr>
              <p:cNvPr id="26682" name="Ink 2668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97988" y="2007120"/>
                <a:ext cx="100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685" name="Ink 26684"/>
              <p14:cNvContentPartPr/>
              <p14:nvPr/>
            </p14:nvContentPartPr>
            <p14:xfrm>
              <a:off x="2390760" y="1868760"/>
              <a:ext cx="194040" cy="197640"/>
            </p14:xfrm>
          </p:contentPart>
        </mc:Choice>
        <mc:Fallback xmlns="">
          <p:pic>
            <p:nvPicPr>
              <p:cNvPr id="26685" name="Ink 2668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90041" y="1866240"/>
                <a:ext cx="195837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686" name="Ink 26685"/>
              <p14:cNvContentPartPr/>
              <p14:nvPr/>
            </p14:nvContentPartPr>
            <p14:xfrm>
              <a:off x="2612160" y="2028600"/>
              <a:ext cx="76680" cy="198360"/>
            </p14:xfrm>
          </p:contentPart>
        </mc:Choice>
        <mc:Fallback xmlns="">
          <p:pic>
            <p:nvPicPr>
              <p:cNvPr id="26686" name="Ink 2668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11080" y="2026440"/>
                <a:ext cx="78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687" name="Ink 26686"/>
              <p14:cNvContentPartPr/>
              <p14:nvPr/>
            </p14:nvContentPartPr>
            <p14:xfrm>
              <a:off x="2569680" y="2115720"/>
              <a:ext cx="146520" cy="29520"/>
            </p14:xfrm>
          </p:contentPart>
        </mc:Choice>
        <mc:Fallback xmlns="">
          <p:pic>
            <p:nvPicPr>
              <p:cNvPr id="26687" name="Ink 26686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68597" y="2115356"/>
                <a:ext cx="147964" cy="32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4" name="Ink 63"/>
              <p14:cNvContentPartPr/>
              <p14:nvPr/>
            </p14:nvContentPartPr>
            <p14:xfrm>
              <a:off x="2892960" y="1947960"/>
              <a:ext cx="5760" cy="97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91880" y="1945800"/>
                <a:ext cx="7920" cy="1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5" name="Ink 64"/>
              <p14:cNvContentPartPr/>
              <p14:nvPr/>
            </p14:nvContentPartPr>
            <p14:xfrm>
              <a:off x="2808360" y="1845420"/>
              <a:ext cx="178140" cy="2055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07280" y="1842896"/>
                <a:ext cx="180299" cy="21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66"/>
              <p14:cNvContentPartPr/>
              <p14:nvPr/>
            </p14:nvContentPartPr>
            <p14:xfrm>
              <a:off x="3117420" y="1813320"/>
              <a:ext cx="131760" cy="4600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16340" y="1811160"/>
                <a:ext cx="1339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8" name="Ink 67"/>
              <p14:cNvContentPartPr/>
              <p14:nvPr/>
            </p14:nvContentPartPr>
            <p14:xfrm>
              <a:off x="3135420" y="1899000"/>
              <a:ext cx="174240" cy="1278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34342" y="1896480"/>
                <a:ext cx="176755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Ink 68"/>
              <p14:cNvContentPartPr/>
              <p14:nvPr/>
            </p14:nvContentPartPr>
            <p14:xfrm>
              <a:off x="3417660" y="1748520"/>
              <a:ext cx="123120" cy="3697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16580" y="1746360"/>
                <a:ext cx="1252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1" name="Ink 70"/>
              <p14:cNvContentPartPr/>
              <p14:nvPr/>
            </p14:nvContentPartPr>
            <p14:xfrm>
              <a:off x="3738780" y="2004120"/>
              <a:ext cx="73440" cy="1890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37700" y="2001960"/>
                <a:ext cx="75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2" name="Ink 71"/>
              <p14:cNvContentPartPr/>
              <p14:nvPr/>
            </p14:nvContentPartPr>
            <p14:xfrm>
              <a:off x="3710340" y="2091600"/>
              <a:ext cx="120600" cy="349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09260" y="2091240"/>
                <a:ext cx="122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3" name="Ink 72"/>
              <p14:cNvContentPartPr/>
              <p14:nvPr/>
            </p14:nvContentPartPr>
            <p14:xfrm>
              <a:off x="3845340" y="1778400"/>
              <a:ext cx="122040" cy="4147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44981" y="1776242"/>
                <a:ext cx="123476" cy="417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8" name="Ink 77"/>
              <p14:cNvContentPartPr/>
              <p14:nvPr/>
            </p14:nvContentPartPr>
            <p14:xfrm>
              <a:off x="3476340" y="4200840"/>
              <a:ext cx="360" cy="36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75620" y="419940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/>
          <p:cNvGrpSpPr/>
          <p:nvPr/>
        </p:nvGrpSpPr>
        <p:grpSpPr>
          <a:xfrm>
            <a:off x="1647540" y="370175"/>
            <a:ext cx="2866620" cy="1170625"/>
            <a:chOff x="1647540" y="370175"/>
            <a:chExt cx="2866620" cy="11706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" name="Ink 23"/>
                <p14:cNvContentPartPr/>
                <p14:nvPr/>
              </p14:nvContentPartPr>
              <p14:xfrm>
                <a:off x="3131621" y="441318"/>
                <a:ext cx="360" cy="36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30541" y="439518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/>
                <p14:cNvContentPartPr/>
                <p14:nvPr/>
              </p14:nvContentPartPr>
              <p14:xfrm>
                <a:off x="3061800" y="690840"/>
                <a:ext cx="6120" cy="360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61440" y="689040"/>
                  <a:ext cx="684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/>
                <p14:cNvContentPartPr/>
                <p14:nvPr/>
              </p14:nvContentPartPr>
              <p14:xfrm>
                <a:off x="1737120" y="776255"/>
                <a:ext cx="102600" cy="2671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36040" y="774095"/>
                  <a:ext cx="104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0" name="Ink 59"/>
                <p14:cNvContentPartPr/>
                <p14:nvPr/>
              </p14:nvContentPartPr>
              <p14:xfrm>
                <a:off x="1715880" y="894695"/>
                <a:ext cx="112320" cy="3312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14800" y="893975"/>
                  <a:ext cx="113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/>
                <p14:cNvContentPartPr/>
                <p14:nvPr/>
              </p14:nvContentPartPr>
              <p14:xfrm>
                <a:off x="1902000" y="640175"/>
                <a:ext cx="128520" cy="1080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1280" y="638375"/>
                  <a:ext cx="12996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/>
                <p14:cNvContentPartPr/>
                <p14:nvPr/>
              </p14:nvContentPartPr>
              <p14:xfrm>
                <a:off x="1913160" y="709655"/>
                <a:ext cx="140040" cy="1548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12440" y="708935"/>
                  <a:ext cx="141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6631" name="Ink 26630"/>
                <p14:cNvContentPartPr/>
                <p14:nvPr/>
              </p14:nvContentPartPr>
              <p14:xfrm>
                <a:off x="3115440" y="722615"/>
                <a:ext cx="67680" cy="228960"/>
              </p14:xfrm>
            </p:contentPart>
          </mc:Choice>
          <mc:Fallback xmlns="">
            <p:pic>
              <p:nvPicPr>
                <p:cNvPr id="26631" name="Ink 2663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14000" y="720455"/>
                  <a:ext cx="69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6632" name="Ink 26631"/>
                <p14:cNvContentPartPr/>
                <p14:nvPr/>
              </p14:nvContentPartPr>
              <p14:xfrm>
                <a:off x="3082320" y="855095"/>
                <a:ext cx="78120" cy="14040"/>
              </p14:xfrm>
            </p:contentPart>
          </mc:Choice>
          <mc:Fallback xmlns="">
            <p:pic>
              <p:nvPicPr>
                <p:cNvPr id="26632" name="Ink 26631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081240" y="853295"/>
                  <a:ext cx="79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6633" name="Ink 26632"/>
                <p14:cNvContentPartPr/>
                <p14:nvPr/>
              </p14:nvContentPartPr>
              <p14:xfrm>
                <a:off x="3224160" y="841055"/>
                <a:ext cx="90000" cy="26640"/>
              </p14:xfrm>
            </p:contentPart>
          </mc:Choice>
          <mc:Fallback xmlns="">
            <p:pic>
              <p:nvPicPr>
                <p:cNvPr id="26633" name="Ink 26632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23080" y="840695"/>
                  <a:ext cx="910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6634" name="Ink 26633"/>
                <p14:cNvContentPartPr/>
                <p14:nvPr/>
              </p14:nvContentPartPr>
              <p14:xfrm>
                <a:off x="3344760" y="808655"/>
                <a:ext cx="25920" cy="182880"/>
              </p14:xfrm>
            </p:contentPart>
          </mc:Choice>
          <mc:Fallback xmlns="">
            <p:pic>
              <p:nvPicPr>
                <p:cNvPr id="26634" name="Ink 26633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44760" y="807215"/>
                  <a:ext cx="27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6638" name="Ink 26637"/>
                <p14:cNvContentPartPr/>
                <p14:nvPr/>
              </p14:nvContentPartPr>
              <p14:xfrm>
                <a:off x="2329680" y="370175"/>
                <a:ext cx="135720" cy="498240"/>
              </p14:xfrm>
            </p:contentPart>
          </mc:Choice>
          <mc:Fallback xmlns="">
            <p:pic>
              <p:nvPicPr>
                <p:cNvPr id="26638" name="Ink 2663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29320" y="367655"/>
                  <a:ext cx="1375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6639" name="Ink 26638"/>
                <p14:cNvContentPartPr/>
                <p14:nvPr/>
              </p14:nvContentPartPr>
              <p14:xfrm>
                <a:off x="2264880" y="613535"/>
                <a:ext cx="182160" cy="47520"/>
              </p14:xfrm>
            </p:contentPart>
          </mc:Choice>
          <mc:Fallback xmlns="">
            <p:pic>
              <p:nvPicPr>
                <p:cNvPr id="26639" name="Ink 2663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263800" y="612815"/>
                  <a:ext cx="183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640" name="Ink 26639"/>
                <p14:cNvContentPartPr/>
                <p14:nvPr/>
              </p14:nvContentPartPr>
              <p14:xfrm>
                <a:off x="2482680" y="670775"/>
                <a:ext cx="91440" cy="192960"/>
              </p14:xfrm>
            </p:contentPart>
          </mc:Choice>
          <mc:Fallback xmlns="">
            <p:pic>
              <p:nvPicPr>
                <p:cNvPr id="26640" name="Ink 2663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81600" y="668975"/>
                  <a:ext cx="92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6641" name="Ink 26640"/>
                <p14:cNvContentPartPr/>
                <p14:nvPr/>
              </p14:nvContentPartPr>
              <p14:xfrm>
                <a:off x="2451720" y="772295"/>
                <a:ext cx="106560" cy="14040"/>
              </p14:xfrm>
            </p:contentPart>
          </mc:Choice>
          <mc:Fallback xmlns="">
            <p:pic>
              <p:nvPicPr>
                <p:cNvPr id="26641" name="Ink 2664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50640" y="771575"/>
                  <a:ext cx="1080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642" name="Ink 26641"/>
                <p14:cNvContentPartPr/>
                <p14:nvPr/>
              </p14:nvContentPartPr>
              <p14:xfrm>
                <a:off x="2726220" y="598055"/>
                <a:ext cx="11520" cy="4680"/>
              </p14:xfrm>
            </p:contentPart>
          </mc:Choice>
          <mc:Fallback xmlns="">
            <p:pic>
              <p:nvPicPr>
                <p:cNvPr id="26642" name="Ink 26641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25860" y="596255"/>
                  <a:ext cx="129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643" name="Ink 26642"/>
                <p14:cNvContentPartPr/>
                <p14:nvPr/>
              </p14:nvContentPartPr>
              <p14:xfrm>
                <a:off x="2665740" y="516695"/>
                <a:ext cx="130680" cy="140400"/>
              </p14:xfrm>
            </p:contentPart>
          </mc:Choice>
          <mc:Fallback xmlns="">
            <p:pic>
              <p:nvPicPr>
                <p:cNvPr id="26643" name="Ink 2664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64660" y="514175"/>
                  <a:ext cx="132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645" name="Ink 26644"/>
                <p14:cNvContentPartPr/>
                <p14:nvPr/>
              </p14:nvContentPartPr>
              <p14:xfrm>
                <a:off x="3321360" y="626495"/>
                <a:ext cx="108360" cy="9000"/>
              </p14:xfrm>
            </p:contentPart>
          </mc:Choice>
          <mc:Fallback xmlns="">
            <p:pic>
              <p:nvPicPr>
                <p:cNvPr id="26645" name="Ink 26644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20640" y="626135"/>
                  <a:ext cx="11016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6646" name="Ink 26645"/>
                <p14:cNvContentPartPr/>
                <p14:nvPr/>
              </p14:nvContentPartPr>
              <p14:xfrm>
                <a:off x="3367440" y="582215"/>
                <a:ext cx="4320" cy="82440"/>
              </p14:xfrm>
            </p:contentPart>
          </mc:Choice>
          <mc:Fallback xmlns="">
            <p:pic>
              <p:nvPicPr>
                <p:cNvPr id="26646" name="Ink 26645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66360" y="580415"/>
                  <a:ext cx="6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653" name="Ink 26652"/>
                <p14:cNvContentPartPr/>
                <p14:nvPr/>
              </p14:nvContentPartPr>
              <p14:xfrm>
                <a:off x="1853640" y="1206095"/>
                <a:ext cx="78840" cy="131040"/>
              </p14:xfrm>
            </p:contentPart>
          </mc:Choice>
          <mc:Fallback xmlns="">
            <p:pic>
              <p:nvPicPr>
                <p:cNvPr id="26653" name="Ink 26652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52560" y="1203935"/>
                  <a:ext cx="80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654" name="Ink 26653"/>
                <p14:cNvContentPartPr/>
                <p14:nvPr/>
              </p14:nvContentPartPr>
              <p14:xfrm>
                <a:off x="1884240" y="1111415"/>
                <a:ext cx="30240" cy="30240"/>
              </p14:xfrm>
            </p:contentPart>
          </mc:Choice>
          <mc:Fallback xmlns="">
            <p:pic>
              <p:nvPicPr>
                <p:cNvPr id="26654" name="Ink 26653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882800" y="1108895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6655" name="Ink 26654"/>
                <p14:cNvContentPartPr/>
                <p14:nvPr/>
              </p14:nvContentPartPr>
              <p14:xfrm>
                <a:off x="1944360" y="1303655"/>
                <a:ext cx="72360" cy="214920"/>
              </p14:xfrm>
            </p:contentPart>
          </mc:Choice>
          <mc:Fallback xmlns="">
            <p:pic>
              <p:nvPicPr>
                <p:cNvPr id="26655" name="Ink 26654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43280" y="1301495"/>
                  <a:ext cx="73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656" name="Ink 26655"/>
                <p14:cNvContentPartPr/>
                <p14:nvPr/>
              </p14:nvContentPartPr>
              <p14:xfrm>
                <a:off x="1917360" y="1417415"/>
                <a:ext cx="123120" cy="21240"/>
              </p14:xfrm>
            </p:contentPart>
          </mc:Choice>
          <mc:Fallback xmlns="">
            <p:pic>
              <p:nvPicPr>
                <p:cNvPr id="26656" name="Ink 26655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16280" y="1416695"/>
                  <a:ext cx="124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657" name="Ink 26656"/>
                <p14:cNvContentPartPr/>
                <p14:nvPr/>
              </p14:nvContentPartPr>
              <p14:xfrm>
                <a:off x="2102760" y="1213655"/>
                <a:ext cx="14760" cy="10080"/>
              </p14:xfrm>
            </p:contentPart>
          </mc:Choice>
          <mc:Fallback xmlns="">
            <p:pic>
              <p:nvPicPr>
                <p:cNvPr id="26657" name="Ink 26656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102040" y="1212575"/>
                  <a:ext cx="1620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658" name="Ink 26657"/>
                <p14:cNvContentPartPr/>
                <p14:nvPr/>
              </p14:nvContentPartPr>
              <p14:xfrm>
                <a:off x="2013840" y="1121855"/>
                <a:ext cx="176760" cy="180000"/>
              </p14:xfrm>
            </p:contentPart>
          </mc:Choice>
          <mc:Fallback xmlns="">
            <p:pic>
              <p:nvPicPr>
                <p:cNvPr id="26658" name="Ink 26657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12400" y="1119335"/>
                  <a:ext cx="179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6660" name="Ink 26659"/>
                <p14:cNvContentPartPr/>
                <p14:nvPr/>
              </p14:nvContentPartPr>
              <p14:xfrm>
                <a:off x="2476440" y="1015655"/>
                <a:ext cx="122400" cy="461520"/>
              </p14:xfrm>
            </p:contentPart>
          </mc:Choice>
          <mc:Fallback xmlns="">
            <p:pic>
              <p:nvPicPr>
                <p:cNvPr id="26660" name="Ink 26659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75360" y="1013855"/>
                  <a:ext cx="12456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6661" name="Ink 26660"/>
                <p14:cNvContentPartPr/>
                <p14:nvPr/>
              </p14:nvContentPartPr>
              <p14:xfrm>
                <a:off x="2617200" y="1073255"/>
                <a:ext cx="223200" cy="260640"/>
              </p14:xfrm>
            </p:contentPart>
          </mc:Choice>
          <mc:Fallback xmlns="">
            <p:pic>
              <p:nvPicPr>
                <p:cNvPr id="26661" name="Ink 26660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16120" y="1070735"/>
                  <a:ext cx="2253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6662" name="Ink 26661"/>
                <p14:cNvContentPartPr/>
                <p14:nvPr/>
              </p14:nvContentPartPr>
              <p14:xfrm>
                <a:off x="2867760" y="1300055"/>
                <a:ext cx="78840" cy="130320"/>
              </p14:xfrm>
            </p:contentPart>
          </mc:Choice>
          <mc:Fallback xmlns="">
            <p:pic>
              <p:nvPicPr>
                <p:cNvPr id="26662" name="Ink 26661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867040" y="1298255"/>
                  <a:ext cx="79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6663" name="Ink 26662"/>
                <p14:cNvContentPartPr/>
                <p14:nvPr/>
              </p14:nvContentPartPr>
              <p14:xfrm>
                <a:off x="2817000" y="1291055"/>
                <a:ext cx="142920" cy="159840"/>
              </p14:xfrm>
            </p:contentPart>
          </mc:Choice>
          <mc:Fallback xmlns="">
            <p:pic>
              <p:nvPicPr>
                <p:cNvPr id="26663" name="Ink 26662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16280" y="1289255"/>
                  <a:ext cx="144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6664" name="Ink 26663"/>
                <p14:cNvContentPartPr/>
                <p14:nvPr/>
              </p14:nvContentPartPr>
              <p14:xfrm>
                <a:off x="2986500" y="1111055"/>
                <a:ext cx="104040" cy="155520"/>
              </p14:xfrm>
            </p:contentPart>
          </mc:Choice>
          <mc:Fallback xmlns="">
            <p:pic>
              <p:nvPicPr>
                <p:cNvPr id="26664" name="Ink 26663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85780" y="1109255"/>
                  <a:ext cx="105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665" name="Ink 26664"/>
                <p14:cNvContentPartPr/>
                <p14:nvPr/>
              </p14:nvContentPartPr>
              <p14:xfrm>
                <a:off x="2986140" y="1103135"/>
                <a:ext cx="133920" cy="161280"/>
              </p14:xfrm>
            </p:contentPart>
          </mc:Choice>
          <mc:Fallback xmlns="">
            <p:pic>
              <p:nvPicPr>
                <p:cNvPr id="26665" name="Ink 26664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85060" y="1100975"/>
                  <a:ext cx="136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6666" name="Ink 26665"/>
                <p14:cNvContentPartPr/>
                <p14:nvPr/>
              </p14:nvContentPartPr>
              <p14:xfrm>
                <a:off x="3165780" y="1226615"/>
                <a:ext cx="78840" cy="207360"/>
              </p14:xfrm>
            </p:contentPart>
          </mc:Choice>
          <mc:Fallback xmlns="">
            <p:pic>
              <p:nvPicPr>
                <p:cNvPr id="26666" name="Ink 26665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64700" y="1224455"/>
                  <a:ext cx="80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667" name="Ink 26666"/>
                <p14:cNvContentPartPr/>
                <p14:nvPr/>
              </p14:nvContentPartPr>
              <p14:xfrm>
                <a:off x="3111420" y="1311575"/>
                <a:ext cx="137880" cy="18360"/>
              </p14:xfrm>
            </p:contentPart>
          </mc:Choice>
          <mc:Fallback xmlns="">
            <p:pic>
              <p:nvPicPr>
                <p:cNvPr id="26667" name="Ink 26666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0700" y="1310855"/>
                  <a:ext cx="1389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6668" name="Ink 26667"/>
                <p14:cNvContentPartPr/>
                <p14:nvPr/>
              </p14:nvContentPartPr>
              <p14:xfrm>
                <a:off x="3326100" y="1181975"/>
                <a:ext cx="143280" cy="13680"/>
              </p14:xfrm>
            </p:contentPart>
          </mc:Choice>
          <mc:Fallback xmlns="">
            <p:pic>
              <p:nvPicPr>
                <p:cNvPr id="26668" name="Ink 26667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25380" y="1179455"/>
                  <a:ext cx="1450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6669" name="Ink 26668"/>
                <p14:cNvContentPartPr/>
                <p14:nvPr/>
              </p14:nvContentPartPr>
              <p14:xfrm>
                <a:off x="3402780" y="1115735"/>
                <a:ext cx="9000" cy="114480"/>
              </p14:xfrm>
            </p:contentPart>
          </mc:Choice>
          <mc:Fallback xmlns="">
            <p:pic>
              <p:nvPicPr>
                <p:cNvPr id="26669" name="Ink 26668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401700" y="1113575"/>
                  <a:ext cx="1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6670" name="Ink 26669"/>
                <p14:cNvContentPartPr/>
                <p14:nvPr/>
              </p14:nvContentPartPr>
              <p14:xfrm>
                <a:off x="3521280" y="1103495"/>
                <a:ext cx="265680" cy="257040"/>
              </p14:xfrm>
            </p:contentPart>
          </mc:Choice>
          <mc:Fallback xmlns="">
            <p:pic>
              <p:nvPicPr>
                <p:cNvPr id="26670" name="Ink 26669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520200" y="1101335"/>
                  <a:ext cx="267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6671" name="Ink 26670"/>
                <p14:cNvContentPartPr/>
                <p14:nvPr/>
              </p14:nvContentPartPr>
              <p14:xfrm>
                <a:off x="3896760" y="1059935"/>
                <a:ext cx="142920" cy="264960"/>
              </p14:xfrm>
            </p:contentPart>
          </mc:Choice>
          <mc:Fallback xmlns="">
            <p:pic>
              <p:nvPicPr>
                <p:cNvPr id="26671" name="Ink 26670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95680" y="1058135"/>
                  <a:ext cx="144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6672" name="Ink 26671"/>
                <p14:cNvContentPartPr/>
                <p14:nvPr/>
              </p14:nvContentPartPr>
              <p14:xfrm>
                <a:off x="4122480" y="1257575"/>
                <a:ext cx="52200" cy="200520"/>
              </p14:xfrm>
            </p:contentPart>
          </mc:Choice>
          <mc:Fallback xmlns="">
            <p:pic>
              <p:nvPicPr>
                <p:cNvPr id="26672" name="Ink 26671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121400" y="1255415"/>
                  <a:ext cx="53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6673" name="Ink 26672"/>
                <p14:cNvContentPartPr/>
                <p14:nvPr/>
              </p14:nvContentPartPr>
              <p14:xfrm>
                <a:off x="4033560" y="1384655"/>
                <a:ext cx="147600" cy="8280"/>
              </p14:xfrm>
            </p:contentPart>
          </mc:Choice>
          <mc:Fallback xmlns="">
            <p:pic>
              <p:nvPicPr>
                <p:cNvPr id="26673" name="Ink 26672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032480" y="1383215"/>
                  <a:ext cx="14904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6674" name="Ink 26673"/>
                <p14:cNvContentPartPr/>
                <p14:nvPr/>
              </p14:nvContentPartPr>
              <p14:xfrm>
                <a:off x="4237680" y="1356215"/>
                <a:ext cx="82800" cy="14760"/>
              </p14:xfrm>
            </p:contentPart>
          </mc:Choice>
          <mc:Fallback xmlns="">
            <p:pic>
              <p:nvPicPr>
                <p:cNvPr id="26674" name="Ink 26673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36600" y="1354055"/>
                  <a:ext cx="84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6675" name="Ink 26674"/>
                <p14:cNvContentPartPr/>
                <p14:nvPr/>
              </p14:nvContentPartPr>
              <p14:xfrm>
                <a:off x="4377000" y="1297535"/>
                <a:ext cx="6840" cy="104400"/>
              </p14:xfrm>
            </p:contentPart>
          </mc:Choice>
          <mc:Fallback xmlns="">
            <p:pic>
              <p:nvPicPr>
                <p:cNvPr id="26675" name="Ink 26674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75560" y="1295735"/>
                  <a:ext cx="93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676" name="Ink 26675"/>
                <p14:cNvContentPartPr/>
                <p14:nvPr/>
              </p14:nvContentPartPr>
              <p14:xfrm>
                <a:off x="4433520" y="1066415"/>
                <a:ext cx="80640" cy="410400"/>
              </p14:xfrm>
            </p:contentPart>
          </mc:Choice>
          <mc:Fallback xmlns="">
            <p:pic>
              <p:nvPicPr>
                <p:cNvPr id="26676" name="Ink 26675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32800" y="1064615"/>
                  <a:ext cx="8244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683" name="Ink 26682"/>
                <p14:cNvContentPartPr/>
                <p14:nvPr/>
              </p14:nvContentPartPr>
              <p14:xfrm>
                <a:off x="2269620" y="1091160"/>
                <a:ext cx="110520" cy="449640"/>
              </p14:xfrm>
            </p:contentPart>
          </mc:Choice>
          <mc:Fallback xmlns="">
            <p:pic>
              <p:nvPicPr>
                <p:cNvPr id="26683" name="Ink 26682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68540" y="1089000"/>
                  <a:ext cx="1123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684" name="Ink 26683"/>
                <p14:cNvContentPartPr/>
                <p14:nvPr/>
              </p14:nvContentPartPr>
              <p14:xfrm>
                <a:off x="2275380" y="1174680"/>
                <a:ext cx="167400" cy="122400"/>
              </p14:xfrm>
            </p:contentPart>
          </mc:Choice>
          <mc:Fallback xmlns="">
            <p:pic>
              <p:nvPicPr>
                <p:cNvPr id="26684" name="Ink 26683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74300" y="1172160"/>
                  <a:ext cx="169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Ink 78"/>
                <p14:cNvContentPartPr/>
                <p14:nvPr/>
              </p14:nvContentPartPr>
              <p14:xfrm>
                <a:off x="1647540" y="1212840"/>
                <a:ext cx="116280" cy="1332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46820" y="1211400"/>
                  <a:ext cx="11700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0" name="Ink 79"/>
                <p14:cNvContentPartPr/>
                <p14:nvPr/>
              </p14:nvContentPartPr>
              <p14:xfrm>
                <a:off x="1682820" y="1158120"/>
                <a:ext cx="49320" cy="13500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681740" y="1156680"/>
                  <a:ext cx="5112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" name="Ink 2"/>
              <p14:cNvContentPartPr/>
              <p14:nvPr/>
            </p14:nvContentPartPr>
            <p14:xfrm>
              <a:off x="3046260" y="147924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045540" y="14778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" name="Ink 4"/>
              <p14:cNvContentPartPr/>
              <p14:nvPr/>
            </p14:nvContentPartPr>
            <p14:xfrm>
              <a:off x="1007698" y="326410"/>
              <a:ext cx="134280" cy="252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06618" y="324250"/>
                <a:ext cx="136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6" name="Ink 5"/>
              <p14:cNvContentPartPr/>
              <p14:nvPr/>
            </p14:nvContentPartPr>
            <p14:xfrm>
              <a:off x="1817940" y="1775520"/>
              <a:ext cx="141840" cy="297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816860" y="1773720"/>
                <a:ext cx="1443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" name="Ink 7"/>
              <p14:cNvContentPartPr/>
              <p14:nvPr/>
            </p14:nvContentPartPr>
            <p14:xfrm>
              <a:off x="5353500" y="3168000"/>
              <a:ext cx="360" cy="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352780" y="3166200"/>
                <a:ext cx="180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" name="Ink 8"/>
              <p14:cNvContentPartPr/>
              <p14:nvPr/>
            </p14:nvContentPartPr>
            <p14:xfrm>
              <a:off x="5415780" y="31140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415060" y="31125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" name="Ink 9"/>
              <p14:cNvContentPartPr/>
              <p14:nvPr/>
            </p14:nvContentPartPr>
            <p14:xfrm>
              <a:off x="3562860" y="1852920"/>
              <a:ext cx="132840" cy="171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561420" y="1850760"/>
                <a:ext cx="1342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" name="Ink 10"/>
              <p14:cNvContentPartPr/>
              <p14:nvPr/>
            </p14:nvContentPartPr>
            <p14:xfrm>
              <a:off x="1567020" y="538560"/>
              <a:ext cx="200160" cy="205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565940" y="536040"/>
                <a:ext cx="2012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2" name="Ink 11"/>
              <p14:cNvContentPartPr/>
              <p14:nvPr/>
            </p14:nvContentPartPr>
            <p14:xfrm>
              <a:off x="2917740" y="507600"/>
              <a:ext cx="163440" cy="212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916300" y="505080"/>
                <a:ext cx="1652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5" name="Ink 94"/>
              <p14:cNvContentPartPr/>
              <p14:nvPr/>
            </p14:nvContentPartPr>
            <p14:xfrm>
              <a:off x="499620" y="1487160"/>
              <a:ext cx="141480" cy="2170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98540" y="1485000"/>
                <a:ext cx="142920" cy="2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818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87207" y="2730488"/>
            <a:ext cx="281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[Graves 12]</a:t>
            </a:r>
          </a:p>
          <a:p>
            <a:pPr algn="r"/>
            <a:r>
              <a:rPr lang="en-US" sz="1600" dirty="0"/>
              <a:t>[</a:t>
            </a:r>
            <a:r>
              <a:rPr lang="en-US" sz="1600" dirty="0" err="1"/>
              <a:t>Hochreiter</a:t>
            </a:r>
            <a:r>
              <a:rPr lang="en-US" sz="1600" dirty="0"/>
              <a:t> &amp; </a:t>
            </a:r>
            <a:r>
              <a:rPr lang="en-US" sz="1600" dirty="0" err="1"/>
              <a:t>Schmidhuber</a:t>
            </a:r>
            <a:r>
              <a:rPr lang="en-US" sz="1600" dirty="0"/>
              <a:t> 97]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3" y="385778"/>
            <a:ext cx="3918816" cy="2178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22214" y="2574801"/>
            <a:ext cx="158359" cy="158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0357" y="2466819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gate open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902" y="2710673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gate closed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32430" y="2905379"/>
            <a:ext cx="1481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7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RNNs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41854" y="1301549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0774" y="1299749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/>
          <p:cNvGrpSpPr/>
          <p:nvPr/>
        </p:nvGrpSpPr>
        <p:grpSpPr>
          <a:xfrm>
            <a:off x="1975933" y="280293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920743" y="183854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/>
              <p14:cNvContentPartPr/>
              <p14:nvPr/>
            </p14:nvContentPartPr>
            <p14:xfrm>
              <a:off x="3263892" y="1301549"/>
              <a:ext cx="360" cy="3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62812" y="1300109"/>
                <a:ext cx="216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ounded Rectangle 20"/>
          <p:cNvSpPr/>
          <p:nvPr/>
        </p:nvSpPr>
        <p:spPr>
          <a:xfrm rot="16200000">
            <a:off x="894290" y="280454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Rounded Rectangle 21"/>
          <p:cNvSpPr/>
          <p:nvPr/>
        </p:nvSpPr>
        <p:spPr>
          <a:xfrm rot="16200000">
            <a:off x="894289" y="112426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3" name="Straight Arrow Connector 22"/>
          <p:cNvCxnSpPr>
            <a:stCxn id="21" idx="3"/>
            <a:endCxn id="116" idx="1"/>
          </p:cNvCxnSpPr>
          <p:nvPr/>
        </p:nvCxnSpPr>
        <p:spPr>
          <a:xfrm rot="16200000">
            <a:off x="584409" y="262714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6" idx="3"/>
            <a:endCxn id="22" idx="1"/>
          </p:cNvCxnSpPr>
          <p:nvPr/>
        </p:nvCxnSpPr>
        <p:spPr>
          <a:xfrm rot="16200000" flipV="1">
            <a:off x="543260" y="178700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 rot="16200000">
            <a:off x="1812586" y="280454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Rounded Rectangle 25"/>
          <p:cNvSpPr/>
          <p:nvPr/>
        </p:nvSpPr>
        <p:spPr>
          <a:xfrm rot="16200000">
            <a:off x="1812585" y="112426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27" name="Straight Arrow Connector 26"/>
          <p:cNvCxnSpPr>
            <a:stCxn id="25" idx="3"/>
            <a:endCxn id="117" idx="1"/>
          </p:cNvCxnSpPr>
          <p:nvPr/>
        </p:nvCxnSpPr>
        <p:spPr>
          <a:xfrm rot="16200000">
            <a:off x="1502705" y="262714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7" idx="3"/>
            <a:endCxn id="26" idx="1"/>
          </p:cNvCxnSpPr>
          <p:nvPr/>
        </p:nvCxnSpPr>
        <p:spPr>
          <a:xfrm rot="16200000" flipV="1">
            <a:off x="1461556" y="178700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 rot="16200000">
            <a:off x="2739209" y="280454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2739208" y="112426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1" name="Straight Arrow Connector 30"/>
          <p:cNvCxnSpPr>
            <a:stCxn id="29" idx="3"/>
            <a:endCxn id="118" idx="1"/>
          </p:cNvCxnSpPr>
          <p:nvPr/>
        </p:nvCxnSpPr>
        <p:spPr>
          <a:xfrm rot="16200000">
            <a:off x="2429328" y="262714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8" idx="3"/>
            <a:endCxn id="30" idx="1"/>
          </p:cNvCxnSpPr>
          <p:nvPr/>
        </p:nvCxnSpPr>
        <p:spPr>
          <a:xfrm rot="16200000" flipV="1">
            <a:off x="2388179" y="178700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 rot="16200000">
            <a:off x="3690516" y="280454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Rounded Rectangle 33"/>
          <p:cNvSpPr/>
          <p:nvPr/>
        </p:nvSpPr>
        <p:spPr>
          <a:xfrm rot="16200000">
            <a:off x="3690515" y="1124269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35" name="Straight Arrow Connector 34"/>
          <p:cNvCxnSpPr>
            <a:stCxn id="33" idx="3"/>
            <a:endCxn id="119" idx="1"/>
          </p:cNvCxnSpPr>
          <p:nvPr/>
        </p:nvCxnSpPr>
        <p:spPr>
          <a:xfrm rot="16200000">
            <a:off x="3380635" y="2627140"/>
            <a:ext cx="70937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9" idx="3"/>
            <a:endCxn id="34" idx="1"/>
          </p:cNvCxnSpPr>
          <p:nvPr/>
        </p:nvCxnSpPr>
        <p:spPr>
          <a:xfrm rot="16200000" flipV="1">
            <a:off x="3339486" y="1787001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6" idx="2"/>
            <a:endCxn id="117" idx="0"/>
          </p:cNvCxnSpPr>
          <p:nvPr/>
        </p:nvCxnSpPr>
        <p:spPr>
          <a:xfrm>
            <a:off x="1129793" y="222764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62913" y="222764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976333" y="2227645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926019" y="2227645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2914628" y="278541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7" name="Ink 46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/>
          <p:cNvGrpSpPr/>
          <p:nvPr/>
        </p:nvGrpSpPr>
        <p:grpSpPr>
          <a:xfrm>
            <a:off x="2859438" y="182102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2" name="Ink 51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Ink 52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4" name="Ink 53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/>
          <p:cNvGrpSpPr/>
          <p:nvPr/>
        </p:nvGrpSpPr>
        <p:grpSpPr>
          <a:xfrm>
            <a:off x="3885731" y="2780856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0" name="Ink 59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2" name="Ink 61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3830541" y="1816467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5" name="Ink 64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7" name="Ink 66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1046600" y="2796212"/>
            <a:ext cx="260489" cy="227768"/>
            <a:chOff x="1381673" y="810902"/>
            <a:chExt cx="260489" cy="22776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/>
                <p14:cNvContentPartPr/>
                <p14:nvPr/>
              </p14:nvContentPartPr>
              <p14:xfrm>
                <a:off x="1381673" y="810902"/>
                <a:ext cx="110520" cy="12924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80953" y="809462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/>
                <p14:cNvContentPartPr/>
                <p14:nvPr/>
              </p14:nvContentPartPr>
              <p14:xfrm>
                <a:off x="1382393" y="814862"/>
                <a:ext cx="106560" cy="1364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2033" y="813779"/>
                  <a:ext cx="107280" cy="138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5" name="Ink 74"/>
                <p14:cNvContentPartPr/>
                <p14:nvPr/>
              </p14:nvContentPartPr>
              <p14:xfrm>
                <a:off x="1548562" y="868750"/>
                <a:ext cx="83520" cy="1699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47122" y="866590"/>
                  <a:ext cx="85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/>
                <p14:cNvContentPartPr/>
                <p14:nvPr/>
              </p14:nvContentPartPr>
              <p14:xfrm>
                <a:off x="1535602" y="920230"/>
                <a:ext cx="106560" cy="1404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34522" y="919510"/>
                  <a:ext cx="108000" cy="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/>
          <p:cNvGrpSpPr/>
          <p:nvPr/>
        </p:nvGrpSpPr>
        <p:grpSpPr>
          <a:xfrm>
            <a:off x="991410" y="183182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8" name="Ink 77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9" name="Ink 78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80" name="Ink 7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2" name="Ink 91"/>
              <p14:cNvContentPartPr/>
              <p14:nvPr/>
            </p14:nvContentPartPr>
            <p14:xfrm>
              <a:off x="4169857" y="2918348"/>
              <a:ext cx="79200" cy="252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68777" y="2917988"/>
                <a:ext cx="813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3" name="Ink 92"/>
              <p14:cNvContentPartPr/>
              <p14:nvPr/>
            </p14:nvContentPartPr>
            <p14:xfrm>
              <a:off x="4208017" y="2884868"/>
              <a:ext cx="22320" cy="8784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06937" y="2882708"/>
                <a:ext cx="241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4" name="Ink 93"/>
              <p14:cNvContentPartPr/>
              <p14:nvPr/>
            </p14:nvContentPartPr>
            <p14:xfrm>
              <a:off x="4289017" y="2891708"/>
              <a:ext cx="68760" cy="1285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87577" y="2889548"/>
                <a:ext cx="705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5" name="Ink 94"/>
              <p14:cNvContentPartPr/>
              <p14:nvPr/>
            </p14:nvContentPartPr>
            <p14:xfrm>
              <a:off x="4092477" y="2076917"/>
              <a:ext cx="84960" cy="1404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091757" y="2076197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6" name="Ink 95"/>
              <p14:cNvContentPartPr/>
              <p14:nvPr/>
            </p14:nvContentPartPr>
            <p14:xfrm>
              <a:off x="4125597" y="2036597"/>
              <a:ext cx="14400" cy="867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24517" y="2034797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7" name="Ink 96"/>
              <p14:cNvContentPartPr/>
              <p14:nvPr/>
            </p14:nvContentPartPr>
            <p14:xfrm>
              <a:off x="4218117" y="2016077"/>
              <a:ext cx="74160" cy="11916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17037" y="2013917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4" name="Ink 103"/>
              <p14:cNvContentPartPr/>
              <p14:nvPr/>
            </p14:nvContentPartPr>
            <p14:xfrm>
              <a:off x="3101397" y="2056757"/>
              <a:ext cx="63000" cy="345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00673" y="2056401"/>
                <a:ext cx="64810" cy="3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5" name="Ink 104"/>
              <p14:cNvContentPartPr/>
              <p14:nvPr/>
            </p14:nvContentPartPr>
            <p14:xfrm>
              <a:off x="3134157" y="2016077"/>
              <a:ext cx="4320" cy="84600"/>
            </p14:xfrm>
          </p:contentPart>
        </mc:Choice>
        <mc:Fallback xmlns="">
          <p:pic>
            <p:nvPicPr>
              <p:cNvPr id="105" name="Ink 10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32979" y="2014631"/>
                <a:ext cx="6284" cy="8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6" name="Ink 105"/>
              <p14:cNvContentPartPr/>
              <p14:nvPr/>
            </p14:nvContentPartPr>
            <p14:xfrm>
              <a:off x="3207957" y="2000957"/>
              <a:ext cx="14400" cy="1252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06849" y="1999513"/>
                <a:ext cx="16246" cy="128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7" name="Ink 106"/>
              <p14:cNvContentPartPr/>
              <p14:nvPr/>
            </p14:nvContentPartPr>
            <p14:xfrm>
              <a:off x="3206137" y="2936348"/>
              <a:ext cx="56880" cy="270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05057" y="2935628"/>
                <a:ext cx="58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8" name="Ink 107"/>
              <p14:cNvContentPartPr/>
              <p14:nvPr/>
            </p14:nvContentPartPr>
            <p14:xfrm>
              <a:off x="3217657" y="2914028"/>
              <a:ext cx="10440" cy="763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16577" y="2912948"/>
                <a:ext cx="11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9" name="Ink 108"/>
              <p14:cNvContentPartPr/>
              <p14:nvPr/>
            </p14:nvContentPartPr>
            <p14:xfrm>
              <a:off x="3295417" y="2879468"/>
              <a:ext cx="21600" cy="11628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94337" y="2878028"/>
                <a:ext cx="234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0" name="Ink 109"/>
              <p14:cNvContentPartPr/>
              <p14:nvPr/>
            </p14:nvContentPartPr>
            <p14:xfrm>
              <a:off x="1331977" y="2951468"/>
              <a:ext cx="77040" cy="180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331257" y="2951108"/>
                <a:ext cx="78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1" name="Ink 110"/>
              <p14:cNvContentPartPr/>
              <p14:nvPr/>
            </p14:nvContentPartPr>
            <p14:xfrm>
              <a:off x="1443217" y="2883428"/>
              <a:ext cx="20880" cy="1540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442137" y="2881268"/>
                <a:ext cx="23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2" name="Ink 111"/>
              <p14:cNvContentPartPr/>
              <p14:nvPr/>
            </p14:nvContentPartPr>
            <p14:xfrm>
              <a:off x="1255677" y="2099237"/>
              <a:ext cx="47160" cy="1368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54597" y="2098517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3" name="Ink 112"/>
              <p14:cNvContentPartPr/>
              <p14:nvPr/>
            </p14:nvContentPartPr>
            <p14:xfrm>
              <a:off x="1347837" y="2014637"/>
              <a:ext cx="17640" cy="1476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46734" y="2012477"/>
                <a:ext cx="19845" cy="15192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Rounded Rectangle 115"/>
          <p:cNvSpPr/>
          <p:nvPr/>
        </p:nvSpPr>
        <p:spPr>
          <a:xfrm rot="16200000">
            <a:off x="894289" y="203694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7" name="Rounded Rectangle 116"/>
          <p:cNvSpPr/>
          <p:nvPr/>
        </p:nvSpPr>
        <p:spPr>
          <a:xfrm rot="16200000">
            <a:off x="1812585" y="203694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8" name="Rounded Rectangle 117"/>
          <p:cNvSpPr/>
          <p:nvPr/>
        </p:nvSpPr>
        <p:spPr>
          <a:xfrm rot="16200000">
            <a:off x="2739208" y="203694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9" name="Rounded Rectangle 118"/>
          <p:cNvSpPr/>
          <p:nvPr/>
        </p:nvSpPr>
        <p:spPr>
          <a:xfrm rot="16200000">
            <a:off x="3690515" y="2036949"/>
            <a:ext cx="89615" cy="381393"/>
          </a:xfrm>
          <a:prstGeom prst="roundRect">
            <a:avLst>
              <a:gd name="adj" fmla="val 34445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0" name="Ink 119"/>
              <p14:cNvContentPartPr/>
              <p14:nvPr/>
            </p14:nvContentPartPr>
            <p14:xfrm>
              <a:off x="2241852" y="420258"/>
              <a:ext cx="360" cy="36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0772" y="418458"/>
                <a:ext cx="2160" cy="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1" name="Ink 120"/>
              <p14:cNvContentPartPr/>
              <p14:nvPr/>
            </p14:nvContentPartPr>
            <p14:xfrm>
              <a:off x="3263890" y="420258"/>
              <a:ext cx="360" cy="36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62810" y="418818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/>
          <p:cNvGrpSpPr/>
          <p:nvPr/>
        </p:nvGrpSpPr>
        <p:grpSpPr>
          <a:xfrm>
            <a:off x="1967763" y="582679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3" name="Ink 122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4" name="Ink 123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5" name="Ink 124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25" name="Ink 124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6" name="Rounded Rectangle 125"/>
          <p:cNvSpPr/>
          <p:nvPr/>
        </p:nvSpPr>
        <p:spPr>
          <a:xfrm rot="16200000">
            <a:off x="894287" y="24297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27" name="Straight Arrow Connector 126"/>
          <p:cNvCxnSpPr>
            <a:endCxn id="126" idx="1"/>
          </p:cNvCxnSpPr>
          <p:nvPr/>
        </p:nvCxnSpPr>
        <p:spPr>
          <a:xfrm rot="16200000" flipV="1">
            <a:off x="543258" y="905710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 rot="16200000">
            <a:off x="1812583" y="24297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29" name="Straight Arrow Connector 128"/>
          <p:cNvCxnSpPr>
            <a:endCxn id="128" idx="1"/>
          </p:cNvCxnSpPr>
          <p:nvPr/>
        </p:nvCxnSpPr>
        <p:spPr>
          <a:xfrm rot="16200000" flipV="1">
            <a:off x="1461554" y="905710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 rot="16200000">
            <a:off x="2739206" y="24297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31" name="Straight Arrow Connector 130"/>
          <p:cNvCxnSpPr>
            <a:endCxn id="130" idx="1"/>
          </p:cNvCxnSpPr>
          <p:nvPr/>
        </p:nvCxnSpPr>
        <p:spPr>
          <a:xfrm rot="16200000" flipV="1">
            <a:off x="2388177" y="905710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 rot="16200000">
            <a:off x="3690513" y="242978"/>
            <a:ext cx="89615" cy="444175"/>
          </a:xfrm>
          <a:prstGeom prst="roundRect">
            <a:avLst>
              <a:gd name="adj" fmla="val 34445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133" name="Straight Arrow Connector 132"/>
          <p:cNvCxnSpPr>
            <a:endCxn id="132" idx="1"/>
          </p:cNvCxnSpPr>
          <p:nvPr/>
        </p:nvCxnSpPr>
        <p:spPr>
          <a:xfrm rot="16200000" flipV="1">
            <a:off x="3339484" y="905710"/>
            <a:ext cx="791674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2976331" y="1346354"/>
            <a:ext cx="56829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/>
          <p:nvPr/>
        </p:nvGrpSpPr>
        <p:grpSpPr>
          <a:xfrm>
            <a:off x="2906458" y="565159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36" name="Ink 135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7" name="Ink 136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8" name="Ink 137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/>
          <p:cNvGrpSpPr/>
          <p:nvPr/>
        </p:nvGrpSpPr>
        <p:grpSpPr>
          <a:xfrm>
            <a:off x="3877561" y="560603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0" name="Ink 139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1" name="Ink 140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2" name="Ink 141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/>
          <p:cNvGrpSpPr/>
          <p:nvPr/>
        </p:nvGrpSpPr>
        <p:grpSpPr>
          <a:xfrm>
            <a:off x="1038430" y="575959"/>
            <a:ext cx="271440" cy="172440"/>
            <a:chOff x="3377002" y="751390"/>
            <a:chExt cx="271440" cy="1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44" name="Ink 143"/>
                <p14:cNvContentPartPr/>
                <p14:nvPr/>
              </p14:nvContentPartPr>
              <p14:xfrm>
                <a:off x="3377002" y="751390"/>
                <a:ext cx="92520" cy="13932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75922" y="748870"/>
                  <a:ext cx="94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5" name="Ink 144"/>
                <p14:cNvContentPartPr/>
                <p14:nvPr/>
              </p14:nvContentPartPr>
              <p14:xfrm>
                <a:off x="3553402" y="807910"/>
                <a:ext cx="45720" cy="1159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51962" y="805750"/>
                  <a:ext cx="47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46" name="Ink 145"/>
                <p14:cNvContentPartPr/>
                <p14:nvPr/>
              </p14:nvContentPartPr>
              <p14:xfrm>
                <a:off x="3502282" y="843550"/>
                <a:ext cx="146160" cy="3168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01562" y="843190"/>
                  <a:ext cx="1472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7" name="Ink 146"/>
              <p14:cNvContentPartPr/>
              <p14:nvPr/>
            </p14:nvContentPartPr>
            <p14:xfrm>
              <a:off x="4196495" y="673737"/>
              <a:ext cx="79560" cy="2628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95415" y="673377"/>
                <a:ext cx="81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8" name="Ink 147"/>
              <p14:cNvContentPartPr/>
              <p14:nvPr/>
            </p14:nvContentPartPr>
            <p14:xfrm>
              <a:off x="4217735" y="649257"/>
              <a:ext cx="19440" cy="849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16655" y="647817"/>
                <a:ext cx="212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9" name="Ink 148"/>
              <p14:cNvContentPartPr/>
              <p14:nvPr/>
            </p14:nvContentPartPr>
            <p14:xfrm>
              <a:off x="4292615" y="645297"/>
              <a:ext cx="81000" cy="8964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91535" y="643137"/>
                <a:ext cx="82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0" name="Ink 149"/>
              <p14:cNvContentPartPr/>
              <p14:nvPr/>
            </p14:nvContentPartPr>
            <p14:xfrm>
              <a:off x="3194615" y="689937"/>
              <a:ext cx="67680" cy="100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93895" y="688857"/>
                <a:ext cx="687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1" name="Ink 150"/>
              <p14:cNvContentPartPr/>
              <p14:nvPr/>
            </p14:nvContentPartPr>
            <p14:xfrm>
              <a:off x="3210815" y="656097"/>
              <a:ext cx="9720" cy="7812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09735" y="655377"/>
                <a:ext cx="1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2" name="Ink 151"/>
              <p14:cNvContentPartPr/>
              <p14:nvPr/>
            </p14:nvContentPartPr>
            <p14:xfrm>
              <a:off x="3289655" y="636297"/>
              <a:ext cx="28800" cy="106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88575" y="635577"/>
                <a:ext cx="30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3" name="Ink 152"/>
              <p14:cNvContentPartPr/>
              <p14:nvPr/>
            </p14:nvContentPartPr>
            <p14:xfrm>
              <a:off x="1310375" y="697137"/>
              <a:ext cx="77400" cy="612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09655" y="696417"/>
                <a:ext cx="7848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4" name="Ink 153"/>
              <p14:cNvContentPartPr/>
              <p14:nvPr/>
            </p14:nvContentPartPr>
            <p14:xfrm>
              <a:off x="1409375" y="651417"/>
              <a:ext cx="80640" cy="11268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08655" y="649257"/>
                <a:ext cx="81720" cy="117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55" name="Straight Arrow Connector 154"/>
          <p:cNvCxnSpPr/>
          <p:nvPr/>
        </p:nvCxnSpPr>
        <p:spPr>
          <a:xfrm>
            <a:off x="1153880" y="1346354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2087000" y="1346354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3950106" y="1346354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180107" y="1333924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211497" y="2238073"/>
            <a:ext cx="53690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1930623" y="96062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1" name="Ink 160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2" name="Ink 161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3" name="Ink 162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/>
          <p:cNvGrpSpPr/>
          <p:nvPr/>
        </p:nvGrpSpPr>
        <p:grpSpPr>
          <a:xfrm>
            <a:off x="2869318" y="94310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5" name="Ink 164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6" name="Ink 165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7" name="Ink 166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/>
          <p:cNvGrpSpPr/>
          <p:nvPr/>
        </p:nvGrpSpPr>
        <p:grpSpPr>
          <a:xfrm>
            <a:off x="3840421" y="938553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9" name="Ink 168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0" name="Ink 169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71" name="Ink 170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/>
          <p:cNvGrpSpPr/>
          <p:nvPr/>
        </p:nvGrpSpPr>
        <p:grpSpPr>
          <a:xfrm>
            <a:off x="1001290" y="953909"/>
            <a:ext cx="226440" cy="341280"/>
            <a:chOff x="2464402" y="722590"/>
            <a:chExt cx="226440" cy="34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3" name="Ink 172"/>
                <p14:cNvContentPartPr/>
                <p14:nvPr/>
              </p14:nvContentPartPr>
              <p14:xfrm>
                <a:off x="2464402" y="722590"/>
                <a:ext cx="93240" cy="24624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2962" y="721510"/>
                  <a:ext cx="95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4" name="Ink 173"/>
                <p14:cNvContentPartPr/>
                <p14:nvPr/>
              </p14:nvContentPartPr>
              <p14:xfrm>
                <a:off x="2608402" y="896830"/>
                <a:ext cx="60120" cy="16704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07322" y="894310"/>
                  <a:ext cx="61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5" name="Ink 174"/>
                <p14:cNvContentPartPr/>
                <p14:nvPr/>
              </p14:nvContentPartPr>
              <p14:xfrm>
                <a:off x="2596882" y="947230"/>
                <a:ext cx="93960" cy="46080"/>
              </p14:xfrm>
            </p:contentPart>
          </mc:Choice>
          <mc:Fallback xmlns="">
            <p:pic>
              <p:nvPicPr>
                <p:cNvPr id="175" name="Ink 174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5802" y="946870"/>
                  <a:ext cx="95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6" name="Ink 175"/>
              <p14:cNvContentPartPr/>
              <p14:nvPr/>
            </p14:nvContentPartPr>
            <p14:xfrm>
              <a:off x="4102357" y="1199003"/>
              <a:ext cx="84960" cy="1404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01637" y="1198283"/>
                <a:ext cx="8676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7" name="Ink 176"/>
              <p14:cNvContentPartPr/>
              <p14:nvPr/>
            </p14:nvContentPartPr>
            <p14:xfrm>
              <a:off x="4135477" y="1158683"/>
              <a:ext cx="14400" cy="867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134397" y="1156883"/>
                <a:ext cx="1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8" name="Ink 177"/>
              <p14:cNvContentPartPr/>
              <p14:nvPr/>
            </p14:nvContentPartPr>
            <p14:xfrm>
              <a:off x="4227997" y="1138163"/>
              <a:ext cx="74160" cy="1191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26917" y="1136003"/>
                <a:ext cx="75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9" name="Ink 178"/>
              <p14:cNvContentPartPr/>
              <p14:nvPr/>
            </p14:nvContentPartPr>
            <p14:xfrm>
              <a:off x="3111277" y="1178843"/>
              <a:ext cx="63000" cy="345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10553" y="1178487"/>
                <a:ext cx="64810" cy="36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0" name="Ink 179"/>
              <p14:cNvContentPartPr/>
              <p14:nvPr/>
            </p14:nvContentPartPr>
            <p14:xfrm>
              <a:off x="3144037" y="1138163"/>
              <a:ext cx="4320" cy="84600"/>
            </p14:xfrm>
          </p:contentPart>
        </mc:Choice>
        <mc:Fallback xmlns="">
          <p:pic>
            <p:nvPicPr>
              <p:cNvPr id="180" name="Ink 179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42859" y="1136717"/>
                <a:ext cx="6284" cy="87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1" name="Ink 180"/>
              <p14:cNvContentPartPr/>
              <p14:nvPr/>
            </p14:nvContentPartPr>
            <p14:xfrm>
              <a:off x="3217837" y="1123043"/>
              <a:ext cx="14400" cy="1252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16729" y="1121599"/>
                <a:ext cx="16246" cy="128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2" name="Ink 181"/>
              <p14:cNvContentPartPr/>
              <p14:nvPr/>
            </p14:nvContentPartPr>
            <p14:xfrm>
              <a:off x="1265557" y="1221323"/>
              <a:ext cx="47160" cy="1368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264477" y="1220603"/>
                <a:ext cx="4860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83" name="Ink 182"/>
              <p14:cNvContentPartPr/>
              <p14:nvPr/>
            </p14:nvContentPartPr>
            <p14:xfrm>
              <a:off x="1357717" y="1136723"/>
              <a:ext cx="17640" cy="14760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356614" y="1134563"/>
                <a:ext cx="19845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4" name="Ink 183"/>
              <p14:cNvContentPartPr/>
              <p14:nvPr/>
            </p14:nvContentPartPr>
            <p14:xfrm>
              <a:off x="1159374" y="1801595"/>
              <a:ext cx="78840" cy="12636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8294" y="1799441"/>
                <a:ext cx="80280" cy="131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5" name="Ink 184"/>
              <p14:cNvContentPartPr/>
              <p14:nvPr/>
            </p14:nvContentPartPr>
            <p14:xfrm>
              <a:off x="2051454" y="1790435"/>
              <a:ext cx="118800" cy="12672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50371" y="1788275"/>
                <a:ext cx="120244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6" name="Ink 185"/>
              <p14:cNvContentPartPr/>
              <p14:nvPr/>
            </p14:nvContentPartPr>
            <p14:xfrm>
              <a:off x="3004374" y="1795475"/>
              <a:ext cx="108360" cy="1126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003294" y="1793315"/>
                <a:ext cx="109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7" name="Ink 186"/>
              <p14:cNvContentPartPr/>
              <p14:nvPr/>
            </p14:nvContentPartPr>
            <p14:xfrm>
              <a:off x="3947934" y="1799435"/>
              <a:ext cx="124200" cy="1112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46857" y="1797275"/>
                <a:ext cx="125636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8" name="Ink 187"/>
              <p14:cNvContentPartPr/>
              <p14:nvPr/>
            </p14:nvContentPartPr>
            <p14:xfrm>
              <a:off x="1155185" y="924232"/>
              <a:ext cx="107640" cy="9720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4825" y="922432"/>
                <a:ext cx="1083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9" name="Ink 188"/>
              <p14:cNvContentPartPr/>
              <p14:nvPr/>
            </p14:nvContentPartPr>
            <p14:xfrm>
              <a:off x="2076065" y="947632"/>
              <a:ext cx="151920" cy="9828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75705" y="945832"/>
                <a:ext cx="1526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0" name="Ink 189"/>
              <p14:cNvContentPartPr/>
              <p14:nvPr/>
            </p14:nvContentPartPr>
            <p14:xfrm>
              <a:off x="3019985" y="926752"/>
              <a:ext cx="125640" cy="1008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019625" y="924952"/>
                <a:ext cx="1263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1" name="Ink 190"/>
              <p14:cNvContentPartPr/>
              <p14:nvPr/>
            </p14:nvContentPartPr>
            <p14:xfrm>
              <a:off x="3963545" y="922432"/>
              <a:ext cx="144720" cy="10260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962827" y="920272"/>
                <a:ext cx="145797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192" name="Freeform 191"/>
          <p:cNvSpPr/>
          <p:nvPr/>
        </p:nvSpPr>
        <p:spPr>
          <a:xfrm>
            <a:off x="695930" y="465065"/>
            <a:ext cx="2016400" cy="2644140"/>
          </a:xfrm>
          <a:custGeom>
            <a:avLst/>
            <a:gdLst>
              <a:gd name="connsiteX0" fmla="*/ 2066452 w 2094032"/>
              <a:gd name="connsiteY0" fmla="*/ 0 h 2644140"/>
              <a:gd name="connsiteX1" fmla="*/ 2074072 w 2094032"/>
              <a:gd name="connsiteY1" fmla="*/ 807720 h 2644140"/>
              <a:gd name="connsiteX2" fmla="*/ 2005492 w 2094032"/>
              <a:gd name="connsiteY2" fmla="*/ 861060 h 2644140"/>
              <a:gd name="connsiteX3" fmla="*/ 1152052 w 2094032"/>
              <a:gd name="connsiteY3" fmla="*/ 853440 h 2644140"/>
              <a:gd name="connsiteX4" fmla="*/ 1037752 w 2094032"/>
              <a:gd name="connsiteY4" fmla="*/ 1501140 h 2644140"/>
              <a:gd name="connsiteX5" fmla="*/ 1022512 w 2094032"/>
              <a:gd name="connsiteY5" fmla="*/ 1684020 h 2644140"/>
              <a:gd name="connsiteX6" fmla="*/ 146212 w 2094032"/>
              <a:gd name="connsiteY6" fmla="*/ 1699260 h 2644140"/>
              <a:gd name="connsiteX7" fmla="*/ 9052 w 2094032"/>
              <a:gd name="connsiteY7" fmla="*/ 1874520 h 2644140"/>
              <a:gd name="connsiteX8" fmla="*/ 24292 w 2094032"/>
              <a:gd name="connsiteY8" fmla="*/ 2644140 h 26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032" h="2644140">
                <a:moveTo>
                  <a:pt x="2066452" y="0"/>
                </a:moveTo>
                <a:cubicBezTo>
                  <a:pt x="2075342" y="332105"/>
                  <a:pt x="2084232" y="664210"/>
                  <a:pt x="2074072" y="807720"/>
                </a:cubicBezTo>
                <a:cubicBezTo>
                  <a:pt x="2063912" y="951230"/>
                  <a:pt x="2159162" y="853440"/>
                  <a:pt x="2005492" y="861060"/>
                </a:cubicBezTo>
                <a:cubicBezTo>
                  <a:pt x="1851822" y="868680"/>
                  <a:pt x="1313342" y="746760"/>
                  <a:pt x="1152052" y="853440"/>
                </a:cubicBezTo>
                <a:cubicBezTo>
                  <a:pt x="990762" y="960120"/>
                  <a:pt x="1059342" y="1362710"/>
                  <a:pt x="1037752" y="1501140"/>
                </a:cubicBezTo>
                <a:cubicBezTo>
                  <a:pt x="1016162" y="1639570"/>
                  <a:pt x="1171102" y="1651000"/>
                  <a:pt x="1022512" y="1684020"/>
                </a:cubicBezTo>
                <a:cubicBezTo>
                  <a:pt x="873922" y="1717040"/>
                  <a:pt x="315122" y="1667510"/>
                  <a:pt x="146212" y="1699260"/>
                </a:cubicBezTo>
                <a:cubicBezTo>
                  <a:pt x="-22698" y="1731010"/>
                  <a:pt x="29372" y="1717040"/>
                  <a:pt x="9052" y="1874520"/>
                </a:cubicBezTo>
                <a:cubicBezTo>
                  <a:pt x="-11268" y="2032000"/>
                  <a:pt x="6512" y="2338070"/>
                  <a:pt x="24292" y="264414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RNN-LSTM as a probabilistic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2934300" y="3794400"/>
              <a:ext cx="360" cy="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3580" y="37929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4511100" y="4196880"/>
              <a:ext cx="360" cy="3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380" y="4195440"/>
                <a:ext cx="1800" cy="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/>
          <p:cNvGrpSpPr/>
          <p:nvPr/>
        </p:nvGrpSpPr>
        <p:grpSpPr>
          <a:xfrm>
            <a:off x="515866" y="1363225"/>
            <a:ext cx="1359267" cy="414720"/>
            <a:chOff x="522660" y="1538280"/>
            <a:chExt cx="146664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5" name="Ink 94"/>
                <p14:cNvContentPartPr/>
                <p14:nvPr/>
              </p14:nvContentPartPr>
              <p14:xfrm>
                <a:off x="522660" y="1710000"/>
                <a:ext cx="110160" cy="275760"/>
              </p14:xfrm>
            </p:contentPart>
          </mc:Choice>
          <mc:Fallback xmlns="">
            <p:pic>
              <p:nvPicPr>
                <p:cNvPr id="95" name="Ink 9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496" y="1707670"/>
                  <a:ext cx="112875" cy="280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6" name="Ink 95"/>
                <p14:cNvContentPartPr/>
                <p14:nvPr/>
              </p14:nvContentPartPr>
              <p14:xfrm>
                <a:off x="732540" y="1795320"/>
                <a:ext cx="33480" cy="170280"/>
              </p14:xfrm>
            </p:contentPart>
          </mc:Choice>
          <mc:Fallback xmlns="">
            <p:pic>
              <p:nvPicPr>
                <p:cNvPr id="96" name="Ink 95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983" y="1792993"/>
                  <a:ext cx="35427" cy="174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7" name="Ink 96"/>
                <p14:cNvContentPartPr/>
                <p14:nvPr/>
              </p14:nvContentPartPr>
              <p14:xfrm>
                <a:off x="707700" y="1872720"/>
                <a:ext cx="110160" cy="14040"/>
              </p14:xfrm>
            </p:contentPart>
          </mc:Choice>
          <mc:Fallback xmlns="">
            <p:pic>
              <p:nvPicPr>
                <p:cNvPr id="97" name="Ink 96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536" y="1872330"/>
                  <a:ext cx="111712" cy="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8" name="Ink 97"/>
                <p14:cNvContentPartPr/>
                <p14:nvPr/>
              </p14:nvContentPartPr>
              <p14:xfrm>
                <a:off x="953940" y="1734120"/>
                <a:ext cx="102240" cy="17640"/>
              </p14:xfrm>
            </p:contentPart>
          </mc:Choice>
          <mc:Fallback xmlns="">
            <p:pic>
              <p:nvPicPr>
                <p:cNvPr id="98" name="Ink 97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163" y="1731376"/>
                  <a:ext cx="103795" cy="223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9" name="Ink 98"/>
                <p14:cNvContentPartPr/>
                <p14:nvPr/>
              </p14:nvContentPartPr>
              <p14:xfrm>
                <a:off x="953940" y="1807560"/>
                <a:ext cx="108000" cy="12960"/>
              </p14:xfrm>
            </p:contentPart>
          </mc:Choice>
          <mc:Fallback xmlns="">
            <p:pic>
              <p:nvPicPr>
                <p:cNvPr id="99" name="Ink 98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3163" y="1807167"/>
                  <a:ext cx="109165" cy="15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0" name="Ink 99"/>
                <p14:cNvContentPartPr/>
                <p14:nvPr/>
              </p14:nvContentPartPr>
              <p14:xfrm>
                <a:off x="1311060" y="1571040"/>
                <a:ext cx="290880" cy="279360"/>
              </p14:xfrm>
            </p:contentPart>
          </mc:Choice>
          <mc:Fallback xmlns="">
            <p:pic>
              <p:nvPicPr>
                <p:cNvPr id="100" name="Ink 99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9893" y="1570263"/>
                  <a:ext cx="292436" cy="2824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1" name="Ink 100"/>
                <p14:cNvContentPartPr/>
                <p14:nvPr/>
              </p14:nvContentPartPr>
              <p14:xfrm>
                <a:off x="1714980" y="1538280"/>
                <a:ext cx="109080" cy="291240"/>
              </p14:xfrm>
            </p:contentPart>
          </mc:Choice>
          <mc:Fallback xmlns="">
            <p:pic>
              <p:nvPicPr>
                <p:cNvPr id="101" name="Ink 100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3815" y="1536727"/>
                  <a:ext cx="110633" cy="295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2" name="Ink 101"/>
                <p14:cNvContentPartPr/>
                <p14:nvPr/>
              </p14:nvContentPartPr>
              <p14:xfrm>
                <a:off x="1903620" y="1769400"/>
                <a:ext cx="67320" cy="157320"/>
              </p14:xfrm>
            </p:contentPart>
          </mc:Choice>
          <mc:Fallback xmlns="">
            <p:pic>
              <p:nvPicPr>
                <p:cNvPr id="102" name="Ink 101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02453" y="1767069"/>
                  <a:ext cx="68487" cy="1623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3" name="Ink 102"/>
                <p14:cNvContentPartPr/>
                <p14:nvPr/>
              </p14:nvContentPartPr>
              <p14:xfrm>
                <a:off x="1877700" y="1846800"/>
                <a:ext cx="111600" cy="6480"/>
              </p14:xfrm>
            </p:contentPart>
          </mc:Choice>
          <mc:Fallback xmlns="">
            <p:pic>
              <p:nvPicPr>
                <p:cNvPr id="103" name="Ink 102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6925" y="1846419"/>
                  <a:ext cx="112375" cy="914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/>
          <p:cNvGrpSpPr/>
          <p:nvPr/>
        </p:nvGrpSpPr>
        <p:grpSpPr>
          <a:xfrm>
            <a:off x="347889" y="1893424"/>
            <a:ext cx="3866760" cy="847201"/>
            <a:chOff x="451740" y="1931280"/>
            <a:chExt cx="4584240" cy="100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/>
                <p14:cNvContentPartPr/>
                <p14:nvPr/>
              </p14:nvContentPartPr>
              <p14:xfrm>
                <a:off x="2216820" y="2537280"/>
                <a:ext cx="265320" cy="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0" y="0"/>
                  <a:ext cx="265320" cy="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3" name="Ink 32"/>
                <p14:cNvContentPartPr/>
                <p14:nvPr/>
              </p14:nvContentPartPr>
              <p14:xfrm>
                <a:off x="451740" y="2164200"/>
                <a:ext cx="71640" cy="32328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461" y="2162065"/>
                  <a:ext cx="73772" cy="328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/>
                <p14:cNvContentPartPr/>
                <p14:nvPr/>
              </p14:nvContentPartPr>
              <p14:xfrm>
                <a:off x="497820" y="2183280"/>
                <a:ext cx="119880" cy="1242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6967" y="2180719"/>
                  <a:ext cx="122013" cy="129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6" name="Ink 35"/>
                <p14:cNvContentPartPr/>
                <p14:nvPr/>
              </p14:nvContentPartPr>
              <p14:xfrm>
                <a:off x="742260" y="2117400"/>
                <a:ext cx="48600" cy="86760"/>
              </p14:xfrm>
            </p:contentPart>
          </mc:Choice>
          <mc:Fallback xmlns="">
            <p:pic>
              <p:nvPicPr>
                <p:cNvPr id="36" name="Ink 35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0555" y="2114836"/>
                  <a:ext cx="50732" cy="92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/>
                <p14:cNvContentPartPr/>
                <p14:nvPr/>
              </p14:nvContentPartPr>
              <p14:xfrm>
                <a:off x="776460" y="2032800"/>
                <a:ext cx="15480" cy="399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5600" y="2030674"/>
                  <a:ext cx="16770" cy="425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8" name="Ink 37"/>
                <p14:cNvContentPartPr/>
                <p14:nvPr/>
              </p14:nvContentPartPr>
              <p14:xfrm>
                <a:off x="706980" y="2278680"/>
                <a:ext cx="54360" cy="18468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268" y="2276121"/>
                  <a:ext cx="56500" cy="190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Ink 38"/>
                <p14:cNvContentPartPr/>
                <p14:nvPr/>
              </p14:nvContentPartPr>
              <p14:xfrm>
                <a:off x="667740" y="2344920"/>
                <a:ext cx="137520" cy="3060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6463" y="2344489"/>
                  <a:ext cx="139223" cy="33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1" name="Ink 40"/>
                <p14:cNvContentPartPr/>
                <p14:nvPr/>
              </p14:nvContentPartPr>
              <p14:xfrm>
                <a:off x="1003620" y="2221440"/>
                <a:ext cx="128520" cy="1116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2343" y="2218547"/>
                  <a:ext cx="131073" cy="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2" name="Ink 41"/>
                <p14:cNvContentPartPr/>
                <p14:nvPr/>
              </p14:nvContentPartPr>
              <p14:xfrm>
                <a:off x="1016580" y="2267520"/>
                <a:ext cx="132120" cy="1548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5297" y="2266660"/>
                  <a:ext cx="133403" cy="18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/>
                <p14:cNvContentPartPr/>
                <p14:nvPr/>
              </p14:nvContentPartPr>
              <p14:xfrm>
                <a:off x="1560900" y="2055480"/>
                <a:ext cx="174240" cy="12636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59619" y="2052927"/>
                  <a:ext cx="175948" cy="131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/>
                <p14:cNvContentPartPr/>
                <p14:nvPr/>
              </p14:nvContentPartPr>
              <p14:xfrm>
                <a:off x="1783740" y="2065920"/>
                <a:ext cx="83520" cy="8532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82462" y="2063348"/>
                  <a:ext cx="85224" cy="904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6" name="Ink 45"/>
                <p14:cNvContentPartPr/>
                <p14:nvPr/>
              </p14:nvContentPartPr>
              <p14:xfrm>
                <a:off x="1764660" y="2066280"/>
                <a:ext cx="96840" cy="11556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63803" y="2063721"/>
                  <a:ext cx="98554" cy="1202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7" name="Ink 46"/>
                <p14:cNvContentPartPr/>
                <p14:nvPr/>
              </p14:nvContentPartPr>
              <p14:xfrm>
                <a:off x="1889220" y="2047920"/>
                <a:ext cx="114840" cy="20628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87512" y="2045363"/>
                  <a:ext cx="117828" cy="2118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" name="Ink 47"/>
                <p14:cNvContentPartPr/>
                <p14:nvPr/>
              </p14:nvContentPartPr>
              <p14:xfrm>
                <a:off x="2116020" y="1980240"/>
                <a:ext cx="65880" cy="23184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4737" y="1978105"/>
                  <a:ext cx="68447" cy="236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9" name="Ink 48"/>
                <p14:cNvContentPartPr/>
                <p14:nvPr/>
              </p14:nvContentPartPr>
              <p14:xfrm>
                <a:off x="2227260" y="2041080"/>
                <a:ext cx="120960" cy="21096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26408" y="2038945"/>
                  <a:ext cx="123090" cy="216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0" name="Ink 49"/>
                <p14:cNvContentPartPr/>
                <p14:nvPr/>
              </p14:nvContentPartPr>
              <p14:xfrm>
                <a:off x="2432820" y="1998600"/>
                <a:ext cx="34920" cy="5724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31542" y="1996464"/>
                  <a:ext cx="36623" cy="6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Ink 50"/>
                <p14:cNvContentPartPr/>
                <p14:nvPr/>
              </p14:nvContentPartPr>
              <p14:xfrm>
                <a:off x="2449020" y="1931280"/>
                <a:ext cx="12240" cy="226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47754" y="1928712"/>
                  <a:ext cx="13928" cy="261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" name="Ink 51"/>
                <p14:cNvContentPartPr/>
                <p14:nvPr/>
              </p14:nvContentPartPr>
              <p14:xfrm>
                <a:off x="2395380" y="2108760"/>
                <a:ext cx="52560" cy="1249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93671" y="2106628"/>
                  <a:ext cx="54697" cy="130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3" name="Ink 52"/>
                <p14:cNvContentPartPr/>
                <p14:nvPr/>
              </p14:nvContentPartPr>
              <p14:xfrm>
                <a:off x="2371980" y="2150160"/>
                <a:ext cx="78120" cy="2700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70699" y="2149316"/>
                  <a:ext cx="79828" cy="29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4" name="Ink 53"/>
                <p14:cNvContentPartPr/>
                <p14:nvPr/>
              </p14:nvContentPartPr>
              <p14:xfrm>
                <a:off x="2538300" y="1969080"/>
                <a:ext cx="70200" cy="23688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37016" y="1966519"/>
                  <a:ext cx="73196" cy="240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5" name="Ink 54"/>
                <p14:cNvContentPartPr/>
                <p14:nvPr/>
              </p14:nvContentPartPr>
              <p14:xfrm>
                <a:off x="1448940" y="2274720"/>
                <a:ext cx="1234440" cy="2736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47659" y="2271774"/>
                  <a:ext cx="1237001" cy="33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6" name="Ink 55"/>
                <p14:cNvContentPartPr/>
                <p14:nvPr/>
              </p14:nvContentPartPr>
              <p14:xfrm>
                <a:off x="1564860" y="2446440"/>
                <a:ext cx="279360" cy="31428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63580" y="2445586"/>
                  <a:ext cx="281919" cy="317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/>
                <p14:cNvContentPartPr/>
                <p14:nvPr/>
              </p14:nvContentPartPr>
              <p14:xfrm>
                <a:off x="1651260" y="2838840"/>
                <a:ext cx="137520" cy="9684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49979" y="2836707"/>
                  <a:ext cx="139228" cy="100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/>
                <p14:cNvContentPartPr/>
                <p14:nvPr/>
              </p14:nvContentPartPr>
              <p14:xfrm>
                <a:off x="1966620" y="2540760"/>
                <a:ext cx="259920" cy="14292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65766" y="2538200"/>
                  <a:ext cx="261200" cy="148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/>
                <p14:cNvContentPartPr/>
                <p14:nvPr/>
              </p14:nvContentPartPr>
              <p14:xfrm>
                <a:off x="2143020" y="2583960"/>
                <a:ext cx="79560" cy="12240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42169" y="2582254"/>
                  <a:ext cx="80836" cy="126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/>
                <p14:cNvContentPartPr/>
                <p14:nvPr/>
              </p14:nvContentPartPr>
              <p14:xfrm>
                <a:off x="2226900" y="2545440"/>
                <a:ext cx="128160" cy="27864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25618" y="2542453"/>
                  <a:ext cx="131150" cy="2846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/>
                <p14:cNvContentPartPr/>
                <p14:nvPr/>
              </p14:nvContentPartPr>
              <p14:xfrm>
                <a:off x="2414820" y="2431320"/>
                <a:ext cx="74160" cy="34452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13105" y="2429185"/>
                  <a:ext cx="77161" cy="3492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/>
                <p14:cNvContentPartPr/>
                <p14:nvPr/>
              </p14:nvContentPartPr>
              <p14:xfrm>
                <a:off x="2551980" y="2418720"/>
                <a:ext cx="97560" cy="1951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51128" y="2416158"/>
                  <a:ext cx="100116" cy="20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/>
                <p14:cNvContentPartPr/>
                <p14:nvPr/>
              </p14:nvContentPartPr>
              <p14:xfrm>
                <a:off x="2725140" y="2342400"/>
                <a:ext cx="80280" cy="1310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23859" y="2340266"/>
                  <a:ext cx="81561" cy="1340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/>
                <p14:cNvContentPartPr/>
                <p14:nvPr/>
              </p14:nvContentPartPr>
              <p14:xfrm>
                <a:off x="2501580" y="2645520"/>
                <a:ext cx="238320" cy="53640"/>
              </p14:xfrm>
            </p:contentPart>
          </mc:Choice>
          <mc:Fallback xmlns="">
            <p:pic>
              <p:nvPicPr>
                <p:cNvPr id="64" name="Ink 6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00727" y="2642540"/>
                  <a:ext cx="240878" cy="58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/>
                <p14:cNvContentPartPr/>
                <p14:nvPr/>
              </p14:nvContentPartPr>
              <p14:xfrm>
                <a:off x="2594460" y="2736240"/>
                <a:ext cx="47880" cy="196200"/>
              </p14:xfrm>
            </p:contentPart>
          </mc:Choice>
          <mc:Fallback xmlns="">
            <p:pic>
              <p:nvPicPr>
                <p:cNvPr id="65" name="Ink 64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2750" y="2733681"/>
                  <a:ext cx="51300" cy="201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/>
                <p14:cNvContentPartPr/>
                <p14:nvPr/>
              </p14:nvContentPartPr>
              <p14:xfrm>
                <a:off x="2545140" y="2792400"/>
                <a:ext cx="120240" cy="47880"/>
              </p14:xfrm>
            </p:contentPart>
          </mc:Choice>
          <mc:Fallback xmlns="">
            <p:pic>
              <p:nvPicPr>
                <p:cNvPr id="66" name="Ink 65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43434" y="2791553"/>
                  <a:ext cx="122372" cy="51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/>
                <p14:cNvContentPartPr/>
                <p14:nvPr/>
              </p14:nvContentPartPr>
              <p14:xfrm>
                <a:off x="2721180" y="2347440"/>
                <a:ext cx="147600" cy="516240"/>
              </p14:xfrm>
            </p:contentPart>
          </mc:Choice>
          <mc:Fallback xmlns="">
            <p:pic>
              <p:nvPicPr>
                <p:cNvPr id="67" name="Ink 66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0753" y="2345307"/>
                  <a:ext cx="149733" cy="519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/>
                <p14:cNvContentPartPr/>
                <p14:nvPr/>
              </p14:nvContentPartPr>
              <p14:xfrm>
                <a:off x="2923140" y="2224800"/>
                <a:ext cx="130320" cy="20160"/>
              </p14:xfrm>
            </p:contentPart>
          </mc:Choice>
          <mc:Fallback xmlns="">
            <p:pic>
              <p:nvPicPr>
                <p:cNvPr id="116" name="Ink 115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22285" y="2222226"/>
                  <a:ext cx="132456" cy="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/>
                <p14:cNvContentPartPr/>
                <p14:nvPr/>
              </p14:nvContentPartPr>
              <p14:xfrm>
                <a:off x="2942580" y="2269080"/>
                <a:ext cx="118440" cy="12960"/>
              </p14:xfrm>
            </p:contentPart>
          </mc:Choice>
          <mc:Fallback xmlns="">
            <p:pic>
              <p:nvPicPr>
                <p:cNvPr id="117" name="Ink 116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41728" y="2268662"/>
                  <a:ext cx="119718" cy="15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/>
                <p14:cNvContentPartPr/>
                <p14:nvPr/>
              </p14:nvContentPartPr>
              <p14:xfrm>
                <a:off x="3096660" y="2118960"/>
                <a:ext cx="122760" cy="362160"/>
              </p14:xfrm>
            </p:contentPart>
          </mc:Choice>
          <mc:Fallback xmlns="">
            <p:pic>
              <p:nvPicPr>
                <p:cNvPr id="118" name="Ink 117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95381" y="2116827"/>
                  <a:ext cx="125318" cy="366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9" name="Ink 118"/>
                <p14:cNvContentPartPr/>
                <p14:nvPr/>
              </p14:nvContentPartPr>
              <p14:xfrm>
                <a:off x="3169740" y="2118240"/>
                <a:ext cx="163080" cy="169200"/>
              </p14:xfrm>
            </p:contentPart>
          </mc:Choice>
          <mc:Fallback xmlns="">
            <p:pic>
              <p:nvPicPr>
                <p:cNvPr id="119" name="Ink 118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68459" y="2115683"/>
                  <a:ext cx="165641" cy="174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0" name="Ink 119"/>
                <p14:cNvContentPartPr/>
                <p14:nvPr/>
              </p14:nvContentPartPr>
              <p14:xfrm>
                <a:off x="3378900" y="2079000"/>
                <a:ext cx="122400" cy="281880"/>
              </p14:xfrm>
            </p:contentPart>
          </mc:Choice>
          <mc:Fallback xmlns="">
            <p:pic>
              <p:nvPicPr>
                <p:cNvPr id="120" name="Ink 119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77188" y="2076868"/>
                  <a:ext cx="124968" cy="285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2" name="Ink 121"/>
                <p14:cNvContentPartPr/>
                <p14:nvPr/>
              </p14:nvContentPartPr>
              <p14:xfrm>
                <a:off x="3506340" y="2251080"/>
                <a:ext cx="55800" cy="82440"/>
              </p14:xfrm>
            </p:contentPart>
          </mc:Choice>
          <mc:Fallback xmlns="">
            <p:pic>
              <p:nvPicPr>
                <p:cNvPr id="122" name="Ink 12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05062" y="2248517"/>
                  <a:ext cx="57078" cy="87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3" name="Ink 122"/>
                <p14:cNvContentPartPr/>
                <p14:nvPr/>
              </p14:nvContentPartPr>
              <p14:xfrm>
                <a:off x="3546660" y="2187000"/>
                <a:ext cx="16560" cy="19440"/>
              </p14:xfrm>
            </p:contentPart>
          </mc:Choice>
          <mc:Fallback xmlns="">
            <p:pic>
              <p:nvPicPr>
                <p:cNvPr id="123" name="Ink 122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45386" y="2184408"/>
                  <a:ext cx="18258" cy="233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4" name="Ink 123"/>
                <p14:cNvContentPartPr/>
                <p14:nvPr/>
              </p14:nvContentPartPr>
              <p14:xfrm>
                <a:off x="3635580" y="2061720"/>
                <a:ext cx="77040" cy="323640"/>
              </p14:xfrm>
            </p:contentPart>
          </mc:Choice>
          <mc:Fallback xmlns="">
            <p:pic>
              <p:nvPicPr>
                <p:cNvPr id="124" name="Ink 123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34303" y="2060012"/>
                  <a:ext cx="79168" cy="328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6" name="Ink 125"/>
                <p14:cNvContentPartPr/>
                <p14:nvPr/>
              </p14:nvContentPartPr>
              <p14:xfrm>
                <a:off x="3948780" y="2295360"/>
                <a:ext cx="35640" cy="93240"/>
              </p14:xfrm>
            </p:contentPart>
          </mc:Choice>
          <mc:Fallback xmlns="">
            <p:pic>
              <p:nvPicPr>
                <p:cNvPr id="126" name="Ink 125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47492" y="2292805"/>
                  <a:ext cx="38216" cy="98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7" name="Ink 126"/>
                <p14:cNvContentPartPr/>
                <p14:nvPr/>
              </p14:nvContentPartPr>
              <p14:xfrm>
                <a:off x="4101420" y="2319120"/>
                <a:ext cx="6840" cy="3240"/>
              </p14:xfrm>
            </p:contentPart>
          </mc:Choice>
          <mc:Fallback xmlns="">
            <p:pic>
              <p:nvPicPr>
                <p:cNvPr id="127" name="Ink 126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00137" y="2318310"/>
                  <a:ext cx="855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8" name="Ink 127"/>
                <p14:cNvContentPartPr/>
                <p14:nvPr/>
              </p14:nvContentPartPr>
              <p14:xfrm>
                <a:off x="4190340" y="2306160"/>
                <a:ext cx="4320" cy="3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89044" y="2304000"/>
                  <a:ext cx="6048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9" name="Ink 128"/>
                <p14:cNvContentPartPr/>
                <p14:nvPr/>
              </p14:nvContentPartPr>
              <p14:xfrm>
                <a:off x="4240020" y="2302200"/>
                <a:ext cx="11880" cy="432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38747" y="2301336"/>
                  <a:ext cx="13577" cy="7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0" name="Ink 129"/>
                <p14:cNvContentPartPr/>
                <p14:nvPr/>
              </p14:nvContentPartPr>
              <p14:xfrm>
                <a:off x="4318500" y="2296800"/>
                <a:ext cx="2160" cy="540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17204" y="2294723"/>
                  <a:ext cx="3888" cy="9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2" name="Ink 131"/>
                <p14:cNvContentPartPr/>
                <p14:nvPr/>
              </p14:nvContentPartPr>
              <p14:xfrm>
                <a:off x="4625580" y="2269800"/>
                <a:ext cx="55440" cy="160920"/>
              </p14:xfrm>
            </p:contentPart>
          </mc:Choice>
          <mc:Fallback xmlns="">
            <p:pic>
              <p:nvPicPr>
                <p:cNvPr id="132" name="Ink 131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24291" y="2267239"/>
                  <a:ext cx="57159" cy="166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" name="Ink 132"/>
                <p14:cNvContentPartPr/>
                <p14:nvPr/>
              </p14:nvContentPartPr>
              <p14:xfrm>
                <a:off x="4610460" y="2340000"/>
                <a:ext cx="105840" cy="12600"/>
              </p14:xfrm>
            </p:contentPart>
          </mc:Choice>
          <mc:Fallback xmlns="">
            <p:pic>
              <p:nvPicPr>
                <p:cNvPr id="133" name="Ink 132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9180" y="2339160"/>
                  <a:ext cx="107547" cy="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4" name="Ink 133"/>
                <p14:cNvContentPartPr/>
                <p14:nvPr/>
              </p14:nvContentPartPr>
              <p14:xfrm>
                <a:off x="4751220" y="2340000"/>
                <a:ext cx="82440" cy="11880"/>
              </p14:xfrm>
            </p:contentPart>
          </mc:Choice>
          <mc:Fallback xmlns="">
            <p:pic>
              <p:nvPicPr>
                <p:cNvPr id="134" name="Ink 13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50370" y="2339151"/>
                  <a:ext cx="83715" cy="152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5" name="Ink 134"/>
                <p14:cNvContentPartPr/>
                <p14:nvPr/>
              </p14:nvContentPartPr>
              <p14:xfrm>
                <a:off x="4868220" y="2291760"/>
                <a:ext cx="25200" cy="123840"/>
              </p14:xfrm>
            </p:contentPart>
          </mc:Choice>
          <mc:Fallback xmlns="">
            <p:pic>
              <p:nvPicPr>
                <p:cNvPr id="135" name="Ink 134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66939" y="2290479"/>
                  <a:ext cx="27336" cy="126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6" name="Ink 135"/>
                <p14:cNvContentPartPr/>
                <p14:nvPr/>
              </p14:nvContentPartPr>
              <p14:xfrm>
                <a:off x="4933380" y="2043720"/>
                <a:ext cx="102600" cy="371880"/>
              </p14:xfrm>
            </p:contentPart>
          </mc:Choice>
          <mc:Fallback xmlns="">
            <p:pic>
              <p:nvPicPr>
                <p:cNvPr id="136" name="Ink 135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32952" y="2041158"/>
                  <a:ext cx="104310" cy="374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9" name="Ink 138"/>
                <p14:cNvContentPartPr/>
                <p14:nvPr/>
              </p14:nvContentPartPr>
              <p14:xfrm>
                <a:off x="3067140" y="2109960"/>
                <a:ext cx="360" cy="3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66060" y="2108520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4" name="Ink 143"/>
                <p14:cNvContentPartPr/>
                <p14:nvPr/>
              </p14:nvContentPartPr>
              <p14:xfrm>
                <a:off x="3802980" y="2114280"/>
                <a:ext cx="87480" cy="16488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801700" y="2112150"/>
                  <a:ext cx="89187" cy="1699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5" name="Ink 144"/>
                <p14:cNvContentPartPr/>
                <p14:nvPr/>
              </p14:nvContentPartPr>
              <p14:xfrm>
                <a:off x="3758340" y="2121840"/>
                <a:ext cx="140400" cy="1681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57060" y="2119701"/>
                  <a:ext cx="142534" cy="172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6" name="Ink 145"/>
                <p14:cNvContentPartPr/>
                <p14:nvPr/>
              </p14:nvContentPartPr>
              <p14:xfrm>
                <a:off x="4468260" y="2084400"/>
                <a:ext cx="101520" cy="19152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66975" y="2082267"/>
                  <a:ext cx="104518" cy="196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7" name="Ink 146"/>
                <p14:cNvContentPartPr/>
                <p14:nvPr/>
              </p14:nvContentPartPr>
              <p14:xfrm>
                <a:off x="4428300" y="2112840"/>
                <a:ext cx="149400" cy="17064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27873" y="2111134"/>
                  <a:ext cx="150681" cy="17362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0" name="Ink 149"/>
              <p14:cNvContentPartPr/>
              <p14:nvPr/>
            </p14:nvContentPartPr>
            <p14:xfrm>
              <a:off x="4353420" y="4176000"/>
              <a:ext cx="360" cy="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52700" y="417456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/>
          <p:cNvGrpSpPr/>
          <p:nvPr/>
        </p:nvGrpSpPr>
        <p:grpSpPr>
          <a:xfrm>
            <a:off x="413730" y="842132"/>
            <a:ext cx="2501444" cy="432720"/>
            <a:chOff x="489540" y="991440"/>
            <a:chExt cx="296136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9" name="Ink 68"/>
                <p14:cNvContentPartPr/>
                <p14:nvPr/>
              </p14:nvContentPartPr>
              <p14:xfrm>
                <a:off x="489540" y="1092960"/>
                <a:ext cx="150120" cy="256320"/>
              </p14:xfrm>
            </p:contentPart>
          </mc:Choice>
          <mc:Fallback xmlns="">
            <p:pic>
              <p:nvPicPr>
                <p:cNvPr id="69" name="Ink 68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8261" y="1091254"/>
                  <a:ext cx="153105" cy="2605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0" name="Ink 69"/>
                <p14:cNvContentPartPr/>
                <p14:nvPr/>
              </p14:nvContentPartPr>
              <p14:xfrm>
                <a:off x="700500" y="1313280"/>
                <a:ext cx="72360" cy="190440"/>
              </p14:xfrm>
            </p:contentPart>
          </mc:Choice>
          <mc:Fallback xmlns="">
            <p:pic>
              <p:nvPicPr>
                <p:cNvPr id="70" name="Ink 69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9223" y="1311150"/>
                  <a:ext cx="74488" cy="195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1" name="Ink 70"/>
                <p14:cNvContentPartPr/>
                <p14:nvPr/>
              </p14:nvContentPartPr>
              <p14:xfrm>
                <a:off x="674220" y="1420200"/>
                <a:ext cx="106200" cy="7920"/>
              </p14:xfrm>
            </p:contentPart>
          </mc:Choice>
          <mc:Fallback xmlns="">
            <p:pic>
              <p:nvPicPr>
                <p:cNvPr id="71" name="Ink 70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2940" y="1417699"/>
                  <a:ext cx="107906" cy="11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2" name="Ink 71"/>
                <p14:cNvContentPartPr/>
                <p14:nvPr/>
              </p14:nvContentPartPr>
              <p14:xfrm>
                <a:off x="928020" y="1199160"/>
                <a:ext cx="109440" cy="9720"/>
              </p14:xfrm>
            </p:contentPart>
          </mc:Choice>
          <mc:Fallback xmlns="">
            <p:pic>
              <p:nvPicPr>
                <p:cNvPr id="72" name="Ink 71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7168" y="1196951"/>
                  <a:ext cx="111569" cy="14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3" name="Ink 72"/>
                <p14:cNvContentPartPr/>
                <p14:nvPr/>
              </p14:nvContentPartPr>
              <p14:xfrm>
                <a:off x="926580" y="1252800"/>
                <a:ext cx="128160" cy="12960"/>
              </p14:xfrm>
            </p:contentPart>
          </mc:Choice>
          <mc:Fallback xmlns="">
            <p:pic>
              <p:nvPicPr>
                <p:cNvPr id="73" name="Ink 72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5728" y="1252368"/>
                  <a:ext cx="129437" cy="15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4" name="Ink 73"/>
                <p14:cNvContentPartPr/>
                <p14:nvPr/>
              </p14:nvContentPartPr>
              <p14:xfrm>
                <a:off x="1246260" y="1071720"/>
                <a:ext cx="175680" cy="228240"/>
              </p14:xfrm>
            </p:contentPart>
          </mc:Choice>
          <mc:Fallback xmlns="">
            <p:pic>
              <p:nvPicPr>
                <p:cNvPr id="74" name="Ink 73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44981" y="1069587"/>
                  <a:ext cx="177386" cy="2329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5" name="Ink 74"/>
                <p14:cNvContentPartPr/>
                <p14:nvPr/>
              </p14:nvContentPartPr>
              <p14:xfrm>
                <a:off x="1478100" y="1101240"/>
                <a:ext cx="89640" cy="160920"/>
              </p14:xfrm>
            </p:contentPart>
          </mc:Choice>
          <mc:Fallback xmlns="">
            <p:pic>
              <p:nvPicPr>
                <p:cNvPr id="75" name="Ink 74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76819" y="1098686"/>
                  <a:ext cx="92201" cy="1660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6" name="Ink 75"/>
                <p14:cNvContentPartPr/>
                <p14:nvPr/>
              </p14:nvContentPartPr>
              <p14:xfrm>
                <a:off x="1645140" y="1118520"/>
                <a:ext cx="53280" cy="138600"/>
              </p14:xfrm>
            </p:contentPart>
          </mc:Choice>
          <mc:Fallback xmlns="">
            <p:pic>
              <p:nvPicPr>
                <p:cNvPr id="76" name="Ink 75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44714" y="1116388"/>
                  <a:ext cx="54985" cy="142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7" name="Ink 76"/>
                <p14:cNvContentPartPr/>
                <p14:nvPr/>
              </p14:nvContentPartPr>
              <p14:xfrm>
                <a:off x="1603020" y="1118880"/>
                <a:ext cx="173520" cy="23400"/>
              </p14:xfrm>
            </p:contentPart>
          </mc:Choice>
          <mc:Fallback xmlns="">
            <p:pic>
              <p:nvPicPr>
                <p:cNvPr id="77" name="Ink 76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02167" y="1116327"/>
                  <a:ext cx="174799" cy="27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8" name="Ink 77"/>
                <p14:cNvContentPartPr/>
                <p14:nvPr/>
              </p14:nvContentPartPr>
              <p14:xfrm>
                <a:off x="1723620" y="1109160"/>
                <a:ext cx="191880" cy="164520"/>
              </p14:xfrm>
            </p:contentPart>
          </mc:Choice>
          <mc:Fallback xmlns="">
            <p:pic>
              <p:nvPicPr>
                <p:cNvPr id="78" name="Ink 77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22341" y="1107881"/>
                  <a:ext cx="194438" cy="1683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9" name="Ink 78"/>
                <p14:cNvContentPartPr/>
                <p14:nvPr/>
              </p14:nvContentPartPr>
              <p14:xfrm>
                <a:off x="1937100" y="1059480"/>
                <a:ext cx="133920" cy="354240"/>
              </p14:xfrm>
            </p:contentPart>
          </mc:Choice>
          <mc:Fallback xmlns="">
            <p:pic>
              <p:nvPicPr>
                <p:cNvPr id="79" name="Ink 78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35821" y="1057349"/>
                  <a:ext cx="136052" cy="358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2" name="Ink 81"/>
                <p14:cNvContentPartPr/>
                <p14:nvPr/>
              </p14:nvContentPartPr>
              <p14:xfrm>
                <a:off x="2281260" y="1245600"/>
                <a:ext cx="68400" cy="163440"/>
              </p14:xfrm>
            </p:contentPart>
          </mc:Choice>
          <mc:Fallback xmlns="">
            <p:pic>
              <p:nvPicPr>
                <p:cNvPr id="82" name="Ink 81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9550" y="1243046"/>
                  <a:ext cx="70538" cy="168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3" name="Ink 82"/>
                <p14:cNvContentPartPr/>
                <p14:nvPr/>
              </p14:nvContentPartPr>
              <p14:xfrm>
                <a:off x="2242380" y="1334160"/>
                <a:ext cx="101160" cy="8640"/>
              </p14:xfrm>
            </p:contentPart>
          </mc:Choice>
          <mc:Fallback xmlns="">
            <p:pic>
              <p:nvPicPr>
                <p:cNvPr id="83" name="Ink 82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41099" y="1332000"/>
                  <a:ext cx="102867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4" name="Ink 83"/>
                <p14:cNvContentPartPr/>
                <p14:nvPr/>
              </p14:nvContentPartPr>
              <p14:xfrm>
                <a:off x="2391060" y="1333440"/>
                <a:ext cx="86760" cy="15480"/>
              </p14:xfrm>
            </p:contentPart>
          </mc:Choice>
          <mc:Fallback xmlns="">
            <p:pic>
              <p:nvPicPr>
                <p:cNvPr id="84" name="Ink 83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90209" y="1331290"/>
                  <a:ext cx="88036" cy="19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5" name="Ink 84"/>
                <p14:cNvContentPartPr/>
                <p14:nvPr/>
              </p14:nvContentPartPr>
              <p14:xfrm>
                <a:off x="2520660" y="1260720"/>
                <a:ext cx="16560" cy="141480"/>
              </p14:xfrm>
            </p:contentPart>
          </mc:Choice>
          <mc:Fallback xmlns="">
            <p:pic>
              <p:nvPicPr>
                <p:cNvPr id="85" name="Ink 84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519386" y="1259015"/>
                  <a:ext cx="18683" cy="145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6" name="Ink 85"/>
                <p14:cNvContentPartPr/>
                <p14:nvPr/>
              </p14:nvContentPartPr>
              <p14:xfrm>
                <a:off x="2607060" y="1303560"/>
                <a:ext cx="47520" cy="119160"/>
              </p14:xfrm>
            </p:contentPart>
          </mc:Choice>
          <mc:Fallback xmlns="">
            <p:pic>
              <p:nvPicPr>
                <p:cNvPr id="86" name="Ink 85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606636" y="1301858"/>
                  <a:ext cx="49641" cy="1221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7" name="Ink 86"/>
                <p14:cNvContentPartPr/>
                <p14:nvPr/>
              </p14:nvContentPartPr>
              <p14:xfrm>
                <a:off x="2787060" y="1053360"/>
                <a:ext cx="118800" cy="231480"/>
              </p14:xfrm>
            </p:contentPart>
          </mc:Choice>
          <mc:Fallback xmlns="">
            <p:pic>
              <p:nvPicPr>
                <p:cNvPr id="87" name="Ink 86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785783" y="1051229"/>
                  <a:ext cx="121781" cy="236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8" name="Ink 87"/>
                <p14:cNvContentPartPr/>
                <p14:nvPr/>
              </p14:nvContentPartPr>
              <p14:xfrm>
                <a:off x="2971380" y="1242000"/>
                <a:ext cx="52920" cy="177120"/>
              </p14:xfrm>
            </p:contentPart>
          </mc:Choice>
          <mc:Fallback xmlns="">
            <p:pic>
              <p:nvPicPr>
                <p:cNvPr id="88" name="Ink 87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970100" y="1239445"/>
                  <a:ext cx="55481" cy="1822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9" name="Ink 88"/>
                <p14:cNvContentPartPr/>
                <p14:nvPr/>
              </p14:nvContentPartPr>
              <p14:xfrm>
                <a:off x="2929260" y="1326960"/>
                <a:ext cx="123480" cy="12960"/>
              </p14:xfrm>
            </p:contentPart>
          </mc:Choice>
          <mc:Fallback xmlns="">
            <p:pic>
              <p:nvPicPr>
                <p:cNvPr id="89" name="Ink 88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27983" y="1326096"/>
                  <a:ext cx="125183" cy="16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0" name="Ink 89"/>
                <p14:cNvContentPartPr/>
                <p14:nvPr/>
              </p14:nvContentPartPr>
              <p14:xfrm>
                <a:off x="3098100" y="1331640"/>
                <a:ext cx="90360" cy="18000"/>
              </p14:xfrm>
            </p:contentPart>
          </mc:Choice>
          <mc:Fallback xmlns="">
            <p:pic>
              <p:nvPicPr>
                <p:cNvPr id="90" name="Ink 89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97248" y="1330803"/>
                  <a:ext cx="91639" cy="209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1" name="Ink 90"/>
                <p14:cNvContentPartPr/>
                <p14:nvPr/>
              </p14:nvContentPartPr>
              <p14:xfrm>
                <a:off x="3239940" y="1274760"/>
                <a:ext cx="23040" cy="126000"/>
              </p14:xfrm>
            </p:contentPart>
          </mc:Choice>
          <mc:Fallback xmlns="">
            <p:pic>
              <p:nvPicPr>
                <p:cNvPr id="91" name="Ink 90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38660" y="1273057"/>
                  <a:ext cx="25600" cy="1298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" name="Ink 91"/>
                <p14:cNvContentPartPr/>
                <p14:nvPr/>
              </p14:nvContentPartPr>
              <p14:xfrm>
                <a:off x="3345780" y="991440"/>
                <a:ext cx="105120" cy="397080"/>
              </p14:xfrm>
            </p:contentPart>
          </mc:Choice>
          <mc:Fallback xmlns="">
            <p:pic>
              <p:nvPicPr>
                <p:cNvPr id="92" name="Ink 91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44929" y="989310"/>
                  <a:ext cx="107674" cy="400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1" name="Ink 150"/>
                <p14:cNvContentPartPr/>
                <p14:nvPr/>
              </p14:nvContentPartPr>
              <p14:xfrm>
                <a:off x="2063460" y="1126440"/>
                <a:ext cx="79200" cy="138960"/>
              </p14:xfrm>
            </p:contentPart>
          </mc:Choice>
          <mc:Fallback xmlns="">
            <p:pic>
              <p:nvPicPr>
                <p:cNvPr id="151" name="Ink 150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062608" y="1124309"/>
                  <a:ext cx="80477" cy="143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2" name="Ink 151"/>
                <p14:cNvContentPartPr/>
                <p14:nvPr/>
              </p14:nvContentPartPr>
              <p14:xfrm>
                <a:off x="2050140" y="1103760"/>
                <a:ext cx="153720" cy="171360"/>
              </p14:xfrm>
            </p:contentPart>
          </mc:Choice>
          <mc:Fallback xmlns="">
            <p:pic>
              <p:nvPicPr>
                <p:cNvPr id="152" name="Ink 151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49714" y="1101629"/>
                  <a:ext cx="154997" cy="17434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/>
          <p:cNvGrpSpPr/>
          <p:nvPr/>
        </p:nvGrpSpPr>
        <p:grpSpPr>
          <a:xfrm>
            <a:off x="438420" y="2862900"/>
            <a:ext cx="1444680" cy="375480"/>
            <a:chOff x="438420" y="2947320"/>
            <a:chExt cx="144468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5" name="Ink 104"/>
                <p14:cNvContentPartPr/>
                <p14:nvPr/>
              </p14:nvContentPartPr>
              <p14:xfrm>
                <a:off x="693300" y="3127680"/>
                <a:ext cx="49680" cy="160920"/>
              </p14:xfrm>
            </p:contentPart>
          </mc:Choice>
          <mc:Fallback xmlns="">
            <p:pic>
              <p:nvPicPr>
                <p:cNvPr id="105" name="Ink 104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1860" y="3125520"/>
                  <a:ext cx="51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6" name="Ink 105"/>
                <p14:cNvContentPartPr/>
                <p14:nvPr/>
              </p14:nvContentPartPr>
              <p14:xfrm>
                <a:off x="662700" y="3217680"/>
                <a:ext cx="97920" cy="21960"/>
              </p14:xfrm>
            </p:contentPart>
          </mc:Choice>
          <mc:Fallback xmlns="">
            <p:pic>
              <p:nvPicPr>
                <p:cNvPr id="106" name="Ink 105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1620" y="3216960"/>
                  <a:ext cx="99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" name="Ink 106"/>
                <p14:cNvContentPartPr/>
                <p14:nvPr/>
              </p14:nvContentPartPr>
              <p14:xfrm>
                <a:off x="858180" y="3084480"/>
                <a:ext cx="196200" cy="78120"/>
              </p14:xfrm>
            </p:contentPart>
          </mc:Choice>
          <mc:Fallback xmlns="">
            <p:pic>
              <p:nvPicPr>
                <p:cNvPr id="107" name="Ink 106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7100" y="3081960"/>
                  <a:ext cx="197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" name="Ink 107"/>
                <p14:cNvContentPartPr/>
                <p14:nvPr/>
              </p14:nvContentPartPr>
              <p14:xfrm>
                <a:off x="1195500" y="2947320"/>
                <a:ext cx="133560" cy="334440"/>
              </p14:xfrm>
            </p:contentPart>
          </mc:Choice>
          <mc:Fallback xmlns="">
            <p:pic>
              <p:nvPicPr>
                <p:cNvPr id="108" name="Ink 107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94420" y="2945520"/>
                  <a:ext cx="135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9" name="Ink 108"/>
                <p14:cNvContentPartPr/>
                <p14:nvPr/>
              </p14:nvContentPartPr>
              <p14:xfrm>
                <a:off x="1333740" y="3066840"/>
                <a:ext cx="101160" cy="255960"/>
              </p14:xfrm>
            </p:contentPart>
          </mc:Choice>
          <mc:Fallback xmlns="">
            <p:pic>
              <p:nvPicPr>
                <p:cNvPr id="109" name="Ink 108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32660" y="3065400"/>
                  <a:ext cx="1029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0" name="Ink 109"/>
                <p14:cNvContentPartPr/>
                <p14:nvPr/>
              </p14:nvContentPartPr>
              <p14:xfrm>
                <a:off x="1394220" y="3070800"/>
                <a:ext cx="124560" cy="136440"/>
              </p14:xfrm>
            </p:contentPart>
          </mc:Choice>
          <mc:Fallback xmlns="">
            <p:pic>
              <p:nvPicPr>
                <p:cNvPr id="110" name="Ink 109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93860" y="3068640"/>
                  <a:ext cx="126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1" name="Ink 110"/>
                <p14:cNvContentPartPr/>
                <p14:nvPr/>
              </p14:nvContentPartPr>
              <p14:xfrm>
                <a:off x="1631460" y="3055320"/>
                <a:ext cx="25200" cy="66240"/>
              </p14:xfrm>
            </p:contentPart>
          </mc:Choice>
          <mc:Fallback xmlns="">
            <p:pic>
              <p:nvPicPr>
                <p:cNvPr id="111" name="Ink 110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30380" y="3053520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2" name="Ink 111"/>
                <p14:cNvContentPartPr/>
                <p14:nvPr/>
              </p14:nvContentPartPr>
              <p14:xfrm>
                <a:off x="1614180" y="3000600"/>
                <a:ext cx="27360" cy="17280"/>
              </p14:xfrm>
            </p:contentPart>
          </mc:Choice>
          <mc:Fallback xmlns="">
            <p:pic>
              <p:nvPicPr>
                <p:cNvPr id="112" name="Ink 111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613100" y="2998800"/>
                  <a:ext cx="28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3" name="Ink 112"/>
                <p14:cNvContentPartPr/>
                <p14:nvPr/>
              </p14:nvContentPartPr>
              <p14:xfrm>
                <a:off x="1593660" y="3200040"/>
                <a:ext cx="63360" cy="109440"/>
              </p14:xfrm>
            </p:contentPart>
          </mc:Choice>
          <mc:Fallback xmlns="">
            <p:pic>
              <p:nvPicPr>
                <p:cNvPr id="113" name="Ink 112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592580" y="3198600"/>
                  <a:ext cx="64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4" name="Ink 113"/>
                <p14:cNvContentPartPr/>
                <p14:nvPr/>
              </p14:nvContentPartPr>
              <p14:xfrm>
                <a:off x="1570260" y="3225960"/>
                <a:ext cx="89640" cy="24840"/>
              </p14:xfrm>
            </p:contentPart>
          </mc:Choice>
          <mc:Fallback xmlns="">
            <p:pic>
              <p:nvPicPr>
                <p:cNvPr id="114" name="Ink 113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569180" y="3225600"/>
                  <a:ext cx="91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5" name="Ink 114"/>
                <p14:cNvContentPartPr/>
                <p14:nvPr/>
              </p14:nvContentPartPr>
              <p14:xfrm>
                <a:off x="1777980" y="2984040"/>
                <a:ext cx="105120" cy="309240"/>
              </p14:xfrm>
            </p:contentPart>
          </mc:Choice>
          <mc:Fallback xmlns="">
            <p:pic>
              <p:nvPicPr>
                <p:cNvPr id="115" name="Ink 114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77620" y="2981880"/>
                  <a:ext cx="1065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3" name="Ink 152"/>
                <p14:cNvContentPartPr/>
                <p14:nvPr/>
              </p14:nvContentPartPr>
              <p14:xfrm>
                <a:off x="490260" y="2990160"/>
                <a:ext cx="123840" cy="191520"/>
              </p14:xfrm>
            </p:contentPart>
          </mc:Choice>
          <mc:Fallback xmlns="">
            <p:pic>
              <p:nvPicPr>
                <p:cNvPr id="153" name="Ink 152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9180" y="2988360"/>
                  <a:ext cx="1252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/>
                <p14:cNvContentPartPr/>
                <p14:nvPr/>
              </p14:nvContentPartPr>
              <p14:xfrm>
                <a:off x="438420" y="2992680"/>
                <a:ext cx="182880" cy="206280"/>
              </p14:xfrm>
            </p:contentPart>
          </mc:Choice>
          <mc:Fallback xmlns="">
            <p:pic>
              <p:nvPicPr>
                <p:cNvPr id="154" name="Ink 153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8060" y="2990520"/>
                  <a:ext cx="1843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/>
          <p:cNvGrpSpPr/>
          <p:nvPr/>
        </p:nvGrpSpPr>
        <p:grpSpPr>
          <a:xfrm>
            <a:off x="395580" y="420840"/>
            <a:ext cx="2489192" cy="361440"/>
            <a:chOff x="395580" y="420840"/>
            <a:chExt cx="287100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" name="Ink 3"/>
                <p14:cNvContentPartPr/>
                <p14:nvPr/>
              </p14:nvContentPartPr>
              <p14:xfrm>
                <a:off x="395580" y="441360"/>
                <a:ext cx="55440" cy="312120"/>
              </p14:xfrm>
            </p:contentPart>
          </mc:Choice>
          <mc:Fallback xmlns="">
            <p:pic>
              <p:nvPicPr>
                <p:cNvPr id="4" name="Ink 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94329" y="438866"/>
                  <a:ext cx="57941" cy="317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" name="Ink 4"/>
                <p14:cNvContentPartPr/>
                <p14:nvPr/>
              </p14:nvContentPartPr>
              <p14:xfrm>
                <a:off x="414300" y="441000"/>
                <a:ext cx="186480" cy="20448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3471" y="438091"/>
                  <a:ext cx="188552" cy="210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" name="Ink 5"/>
                <p14:cNvContentPartPr/>
                <p14:nvPr/>
              </p14:nvContentPartPr>
              <p14:xfrm>
                <a:off x="663420" y="434520"/>
                <a:ext cx="88200" cy="32220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1756" y="432029"/>
                  <a:ext cx="91112" cy="326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1" name="Ink 10"/>
                <p14:cNvContentPartPr/>
                <p14:nvPr/>
              </p14:nvContentPartPr>
              <p14:xfrm>
                <a:off x="1218180" y="420840"/>
                <a:ext cx="74160" cy="27648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16937" y="418764"/>
                  <a:ext cx="76232" cy="2814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" name="Ink 13"/>
                <p14:cNvContentPartPr/>
                <p14:nvPr/>
              </p14:nvContentPartPr>
              <p14:xfrm>
                <a:off x="1545060" y="655920"/>
                <a:ext cx="95400" cy="11592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543816" y="653022"/>
                  <a:ext cx="97474" cy="121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" name="Ink 14"/>
                <p14:cNvContentPartPr/>
                <p14:nvPr/>
              </p14:nvContentPartPr>
              <p14:xfrm>
                <a:off x="1729740" y="709560"/>
                <a:ext cx="2520" cy="28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728660" y="706680"/>
                  <a:ext cx="468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" name="Ink 15"/>
                <p14:cNvContentPartPr/>
                <p14:nvPr/>
              </p14:nvContentPartPr>
              <p14:xfrm>
                <a:off x="1763220" y="708480"/>
                <a:ext cx="11160" cy="54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762393" y="708065"/>
                  <a:ext cx="12400" cy="8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" name="Ink 16"/>
                <p14:cNvContentPartPr/>
                <p14:nvPr/>
              </p14:nvContentPartPr>
              <p14:xfrm>
                <a:off x="1812180" y="712800"/>
                <a:ext cx="9720" cy="14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810912" y="710640"/>
                  <a:ext cx="11833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8" name="Ink 17"/>
                <p14:cNvContentPartPr/>
                <p14:nvPr/>
              </p14:nvContentPartPr>
              <p14:xfrm>
                <a:off x="1866180" y="715320"/>
                <a:ext cx="9720" cy="72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864912" y="713160"/>
                  <a:ext cx="11410" cy="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" name="Ink 18"/>
                <p14:cNvContentPartPr/>
                <p14:nvPr/>
              </p14:nvContentPartPr>
              <p14:xfrm>
                <a:off x="1921980" y="712440"/>
                <a:ext cx="8640" cy="54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21157" y="710897"/>
                  <a:ext cx="9874" cy="8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4" name="Ink 23"/>
                <p14:cNvContentPartPr/>
                <p14:nvPr/>
              </p14:nvContentPartPr>
              <p14:xfrm>
                <a:off x="2345340" y="722520"/>
                <a:ext cx="112320" cy="172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344092" y="722099"/>
                  <a:ext cx="113984" cy="20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" name="Ink 24"/>
                <p14:cNvContentPartPr/>
                <p14:nvPr/>
              </p14:nvContentPartPr>
              <p14:xfrm>
                <a:off x="2458020" y="694080"/>
                <a:ext cx="28800" cy="8820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457185" y="692416"/>
                  <a:ext cx="30470" cy="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6" name="Ink 25"/>
                <p14:cNvContentPartPr/>
                <p14:nvPr/>
              </p14:nvContentPartPr>
              <p14:xfrm>
                <a:off x="2558460" y="469440"/>
                <a:ext cx="79200" cy="30384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557631" y="466950"/>
                  <a:ext cx="81273" cy="307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8" name="Ink 27"/>
                <p14:cNvContentPartPr/>
                <p14:nvPr/>
              </p14:nvContentPartPr>
              <p14:xfrm>
                <a:off x="1022700" y="624600"/>
                <a:ext cx="86400" cy="21312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21046" y="622107"/>
                  <a:ext cx="89294" cy="218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" name="Ink 28"/>
                <p14:cNvContentPartPr/>
                <p14:nvPr/>
              </p14:nvContentPartPr>
              <p14:xfrm>
                <a:off x="991380" y="741240"/>
                <a:ext cx="124560" cy="10080"/>
              </p14:xfrm>
            </p:contentPart>
          </mc:Choice>
          <mc:Fallback xmlns="">
            <p:pic>
              <p:nvPicPr>
                <p:cNvPr id="29" name="Ink 28"/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0134" y="740820"/>
                  <a:ext cx="125806" cy="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0" name="Ink 29"/>
                <p14:cNvContentPartPr/>
                <p14:nvPr/>
              </p14:nvContentPartPr>
              <p14:xfrm>
                <a:off x="2196660" y="630720"/>
                <a:ext cx="73440" cy="16092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195000" y="628225"/>
                  <a:ext cx="75515" cy="1663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" name="Ink 30"/>
                <p14:cNvContentPartPr/>
                <p14:nvPr/>
              </p14:nvContentPartPr>
              <p14:xfrm>
                <a:off x="2179380" y="704160"/>
                <a:ext cx="90000" cy="1116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178136" y="701680"/>
                  <a:ext cx="91659" cy="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7" name="Ink 136"/>
                <p14:cNvContentPartPr/>
                <p14:nvPr/>
              </p14:nvContentPartPr>
              <p14:xfrm>
                <a:off x="880860" y="489960"/>
                <a:ext cx="70200" cy="22392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9614" y="487887"/>
                  <a:ext cx="72692" cy="228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8" name="Ink 137"/>
                <p14:cNvContentPartPr/>
                <p14:nvPr/>
              </p14:nvContentPartPr>
              <p14:xfrm>
                <a:off x="830460" y="529920"/>
                <a:ext cx="137520" cy="16668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9214" y="527842"/>
                  <a:ext cx="140013" cy="171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0" name="Ink 139"/>
                <p14:cNvContentPartPr/>
                <p14:nvPr/>
              </p14:nvContentPartPr>
              <p14:xfrm>
                <a:off x="1417620" y="480960"/>
                <a:ext cx="73080" cy="19512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16374" y="478884"/>
                  <a:ext cx="74741" cy="1996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1" name="Ink 140"/>
                <p14:cNvContentPartPr/>
                <p14:nvPr/>
              </p14:nvContentPartPr>
              <p14:xfrm>
                <a:off x="1371540" y="513720"/>
                <a:ext cx="146880" cy="17028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70292" y="511643"/>
                  <a:ext cx="149377" cy="174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2" name="Ink 141"/>
                <p14:cNvContentPartPr/>
                <p14:nvPr/>
              </p14:nvContentPartPr>
              <p14:xfrm>
                <a:off x="2032140" y="519480"/>
                <a:ext cx="67680" cy="18072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030894" y="517403"/>
                  <a:ext cx="69341" cy="1852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3" name="Ink 142"/>
                <p14:cNvContentPartPr/>
                <p14:nvPr/>
              </p14:nvContentPartPr>
              <p14:xfrm>
                <a:off x="2008020" y="542520"/>
                <a:ext cx="105120" cy="15948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07189" y="540443"/>
                  <a:ext cx="106782" cy="163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/>
                <p14:cNvContentPartPr/>
                <p14:nvPr/>
              </p14:nvContentPartPr>
              <p14:xfrm>
                <a:off x="2815140" y="555120"/>
                <a:ext cx="150840" cy="19440"/>
              </p14:xfrm>
            </p:contentPart>
          </mc:Choice>
          <mc:Fallback xmlns="">
            <p:pic>
              <p:nvPicPr>
                <p:cNvPr id="155" name="Ink 154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814309" y="553052"/>
                  <a:ext cx="152087" cy="23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/>
                <p14:cNvContentPartPr/>
                <p14:nvPr/>
              </p14:nvContentPartPr>
              <p14:xfrm>
                <a:off x="2817300" y="633240"/>
                <a:ext cx="124920" cy="14040"/>
              </p14:xfrm>
            </p:contentPart>
          </mc:Choice>
          <mc:Fallback xmlns="">
            <p:pic>
              <p:nvPicPr>
                <p:cNvPr id="156" name="Ink 155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816885" y="632389"/>
                  <a:ext cx="125750" cy="16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/>
                <p14:cNvContentPartPr/>
                <p14:nvPr/>
              </p14:nvContentPartPr>
              <p14:xfrm>
                <a:off x="3136980" y="429120"/>
                <a:ext cx="129600" cy="259200"/>
              </p14:xfrm>
            </p:contentPart>
          </mc:Choice>
          <mc:Fallback xmlns="">
            <p:pic>
              <p:nvPicPr>
                <p:cNvPr id="158" name="Ink 157"/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36152" y="427043"/>
                  <a:ext cx="131256" cy="2629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Ink 158"/>
                <p14:cNvContentPartPr/>
                <p14:nvPr/>
              </p14:nvContentPartPr>
              <p14:xfrm>
                <a:off x="3161820" y="748080"/>
                <a:ext cx="23040" cy="16200"/>
              </p14:xfrm>
            </p:contentPart>
          </mc:Choice>
          <mc:Fallback xmlns="">
            <p:pic>
              <p:nvPicPr>
                <p:cNvPr id="159" name="Ink 158"/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61401" y="746418"/>
                  <a:ext cx="23878" cy="1993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101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LSTM Cells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85"/>
          <a:stretch/>
        </p:blipFill>
        <p:spPr bwMode="auto">
          <a:xfrm>
            <a:off x="120650" y="293116"/>
            <a:ext cx="4343130" cy="2935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04685" y="2748518"/>
            <a:ext cx="172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</p:spTree>
    <p:extLst>
      <p:ext uri="{BB962C8B-B14F-4D97-AF65-F5344CB8AC3E}">
        <p14:creationId xmlns:p14="http://schemas.microsoft.com/office/powerpoint/2010/main" val="206865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LSTM Cells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8446" y="2736850"/>
            <a:ext cx="172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38"/>
          <a:stretch/>
        </p:blipFill>
        <p:spPr bwMode="auto">
          <a:xfrm>
            <a:off x="88900" y="300843"/>
            <a:ext cx="4388906" cy="20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017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6"/>
          <a:stretch/>
        </p:blipFill>
        <p:spPr bwMode="auto">
          <a:xfrm>
            <a:off x="88900" y="336550"/>
            <a:ext cx="4250241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LSTM Cells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8446" y="2736850"/>
            <a:ext cx="172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</p:spTree>
    <p:extLst>
      <p:ext uri="{BB962C8B-B14F-4D97-AF65-F5344CB8AC3E}">
        <p14:creationId xmlns:p14="http://schemas.microsoft.com/office/powerpoint/2010/main" val="2204894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Non-interpretable LSTM Cells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7" b="-1531"/>
          <a:stretch/>
        </p:blipFill>
        <p:spPr bwMode="auto">
          <a:xfrm>
            <a:off x="88899" y="1031874"/>
            <a:ext cx="4396339" cy="90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04685" y="2748518"/>
            <a:ext cx="172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</p:spTree>
    <p:extLst>
      <p:ext uri="{BB962C8B-B14F-4D97-AF65-F5344CB8AC3E}">
        <p14:creationId xmlns:p14="http://schemas.microsoft.com/office/powerpoint/2010/main" val="3178302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sequence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2934300" y="3794400"/>
              <a:ext cx="360" cy="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3580" y="37929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4511100" y="4196880"/>
              <a:ext cx="360" cy="3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380" y="419544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Ink 149"/>
              <p14:cNvContentPartPr/>
              <p14:nvPr/>
            </p14:nvContentPartPr>
            <p14:xfrm>
              <a:off x="4353420" y="4176000"/>
              <a:ext cx="360" cy="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52700" y="4174560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246" name="TextBox 245"/>
          <p:cNvSpPr txBox="1"/>
          <p:nvPr/>
        </p:nvSpPr>
        <p:spPr>
          <a:xfrm>
            <a:off x="252804" y="29278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cat sat on a ma</a:t>
            </a:r>
            <a:r>
              <a:rPr lang="en-US" b="1" i="1" dirty="0"/>
              <a:t>?</a:t>
            </a:r>
          </a:p>
        </p:txBody>
      </p:sp>
      <p:pic>
        <p:nvPicPr>
          <p:cNvPr id="2050" name="Picture 2" descr="Image result for cat on a map"/>
          <p:cNvPicPr>
            <a:picLocks noChangeAspect="1" noChangeArrowheads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08" y="696262"/>
            <a:ext cx="2557801" cy="191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8" name="TextBox 247"/>
          <p:cNvSpPr txBox="1"/>
          <p:nvPr/>
        </p:nvSpPr>
        <p:spPr>
          <a:xfrm>
            <a:off x="88900" y="2663264"/>
            <a:ext cx="445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Inherently probabilistic: need to predict probabilities over lexicon</a:t>
            </a:r>
          </a:p>
        </p:txBody>
      </p:sp>
    </p:spTree>
    <p:extLst>
      <p:ext uri="{BB962C8B-B14F-4D97-AF65-F5344CB8AC3E}">
        <p14:creationId xmlns:p14="http://schemas.microsoft.com/office/powerpoint/2010/main" val="41867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generated “Linux kernel code”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281686"/>
            <a:ext cx="1145540" cy="467614"/>
          </a:xfrm>
        </p:spPr>
        <p:txBody>
          <a:bodyPr/>
          <a:lstStyle/>
          <a:p>
            <a:r>
              <a:rPr lang="en-US" dirty="0"/>
              <a:t>© Andrej </a:t>
            </a:r>
            <a:r>
              <a:rPr lang="en-US" dirty="0" err="1"/>
              <a:t>Karpathy</a:t>
            </a:r>
            <a:r>
              <a:rPr lang="en-US" dirty="0"/>
              <a:t>: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555" y="281686"/>
            <a:ext cx="2917940" cy="261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820769"/>
            <a:ext cx="448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More fun: 1) </a:t>
            </a:r>
            <a:r>
              <a:rPr lang="en-US" sz="1400" dirty="0">
                <a:hlinkClick r:id="rId3"/>
              </a:rPr>
              <a:t>http://karpathy.github.io/2015/05/21/rnn-effectiveness/</a:t>
            </a:r>
            <a:r>
              <a:rPr lang="en-US" sz="1400" dirty="0"/>
              <a:t>   2) your assignment</a:t>
            </a:r>
          </a:p>
        </p:txBody>
      </p:sp>
    </p:spTree>
    <p:extLst>
      <p:ext uri="{BB962C8B-B14F-4D97-AF65-F5344CB8AC3E}">
        <p14:creationId xmlns:p14="http://schemas.microsoft.com/office/powerpoint/2010/main" val="97155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Interpretable LSTM Cells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90683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78" y="215150"/>
            <a:ext cx="2489200" cy="28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8650" y="1308859"/>
            <a:ext cx="132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&lt;0.1</a:t>
            </a:r>
          </a:p>
          <a:p>
            <a:r>
              <a:rPr lang="en-US" dirty="0"/>
              <a:t>(forget info)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6500" y="2952580"/>
            <a:ext cx="16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&gt;0.9 (keep info)</a:t>
            </a:r>
          </a:p>
        </p:txBody>
      </p:sp>
    </p:spTree>
    <p:extLst>
      <p:ext uri="{BB962C8B-B14F-4D97-AF65-F5344CB8AC3E}">
        <p14:creationId xmlns:p14="http://schemas.microsoft.com/office/powerpoint/2010/main" val="3784341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(GRU)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" y="572034"/>
            <a:ext cx="4421879" cy="179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46300" y="2692400"/>
            <a:ext cx="17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[Cho et al. 14]</a:t>
            </a:r>
          </a:p>
          <a:p>
            <a:r>
              <a:rPr lang="en-US" dirty="0"/>
              <a:t>[Chung et al. 14]</a:t>
            </a:r>
          </a:p>
        </p:txBody>
      </p:sp>
    </p:spTree>
    <p:extLst>
      <p:ext uri="{BB962C8B-B14F-4D97-AF65-F5344CB8AC3E}">
        <p14:creationId xmlns:p14="http://schemas.microsoft.com/office/powerpoint/2010/main" val="731910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Units (GRU)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3" b="12823"/>
          <a:stretch/>
        </p:blipFill>
        <p:spPr bwMode="auto">
          <a:xfrm>
            <a:off x="22466" y="1483780"/>
            <a:ext cx="2312387" cy="156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9700" y="2679700"/>
            <a:ext cx="17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[Cho et al. 14]</a:t>
            </a:r>
          </a:p>
          <a:p>
            <a:r>
              <a:rPr lang="en-US" dirty="0"/>
              <a:t>[Chung et al. 14]</a:t>
            </a:r>
          </a:p>
        </p:txBody>
      </p:sp>
      <p:grpSp>
        <p:nvGrpSpPr>
          <p:cNvPr id="28756" name="Group 28755"/>
          <p:cNvGrpSpPr/>
          <p:nvPr/>
        </p:nvGrpSpPr>
        <p:grpSpPr>
          <a:xfrm>
            <a:off x="77060" y="362840"/>
            <a:ext cx="4386600" cy="904680"/>
            <a:chOff x="77060" y="439340"/>
            <a:chExt cx="4386600" cy="90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/>
                <p14:cNvContentPartPr/>
                <p14:nvPr/>
              </p14:nvContentPartPr>
              <p14:xfrm>
                <a:off x="77060" y="458420"/>
                <a:ext cx="110160" cy="28332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980" y="456260"/>
                  <a:ext cx="112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/>
                <p14:cNvContentPartPr/>
                <p14:nvPr/>
              </p14:nvContentPartPr>
              <p14:xfrm>
                <a:off x="248420" y="692780"/>
                <a:ext cx="54360" cy="19872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7340" y="690620"/>
                  <a:ext cx="56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/>
                <p14:cNvContentPartPr/>
                <p14:nvPr/>
              </p14:nvContentPartPr>
              <p14:xfrm>
                <a:off x="212060" y="815180"/>
                <a:ext cx="84240" cy="1116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0980" y="814820"/>
                  <a:ext cx="8568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/>
                <p14:cNvContentPartPr/>
                <p14:nvPr/>
              </p14:nvContentPartPr>
              <p14:xfrm>
                <a:off x="445340" y="570020"/>
                <a:ext cx="94320" cy="165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4260" y="567860"/>
                  <a:ext cx="96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/>
                <p14:cNvContentPartPr/>
                <p14:nvPr/>
              </p14:nvContentPartPr>
              <p14:xfrm>
                <a:off x="452900" y="633380"/>
                <a:ext cx="115200" cy="129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1820" y="631580"/>
                  <a:ext cx="117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/>
                <p14:cNvContentPartPr/>
                <p14:nvPr/>
              </p14:nvContentPartPr>
              <p14:xfrm>
                <a:off x="839180" y="510260"/>
                <a:ext cx="137520" cy="2203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8100" y="508100"/>
                  <a:ext cx="1396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/>
                <p14:cNvContentPartPr/>
                <p14:nvPr/>
              </p14:nvContentPartPr>
              <p14:xfrm>
                <a:off x="1085060" y="628700"/>
                <a:ext cx="99720" cy="1152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4340" y="627620"/>
                  <a:ext cx="1015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/>
                <p14:cNvContentPartPr/>
                <p14:nvPr/>
              </p14:nvContentPartPr>
              <p14:xfrm>
                <a:off x="1310060" y="539420"/>
                <a:ext cx="93240" cy="18072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9340" y="536900"/>
                  <a:ext cx="95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/>
                <p14:cNvContentPartPr/>
                <p14:nvPr/>
              </p14:nvContentPartPr>
              <p14:xfrm>
                <a:off x="1319060" y="627980"/>
                <a:ext cx="96480" cy="1800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17980" y="627260"/>
                  <a:ext cx="979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/>
                <p14:cNvContentPartPr/>
                <p14:nvPr/>
              </p14:nvContentPartPr>
              <p14:xfrm>
                <a:off x="1475660" y="690620"/>
                <a:ext cx="78120" cy="19512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4580" y="688460"/>
                  <a:ext cx="79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/>
                <p14:cNvContentPartPr/>
                <p14:nvPr/>
              </p14:nvContentPartPr>
              <p14:xfrm>
                <a:off x="1448300" y="803300"/>
                <a:ext cx="114840" cy="1944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7580" y="802580"/>
                  <a:ext cx="11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/>
                <p14:cNvContentPartPr/>
                <p14:nvPr/>
              </p14:nvContentPartPr>
              <p14:xfrm>
                <a:off x="745940" y="439340"/>
                <a:ext cx="130680" cy="38700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44860" y="437540"/>
                  <a:ext cx="13212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/>
                <p14:cNvContentPartPr/>
                <p14:nvPr/>
              </p14:nvContentPartPr>
              <p14:xfrm>
                <a:off x="1575380" y="458780"/>
                <a:ext cx="99720" cy="35820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74660" y="456620"/>
                  <a:ext cx="1015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/>
                <p14:cNvContentPartPr/>
                <p14:nvPr/>
              </p14:nvContentPartPr>
              <p14:xfrm>
                <a:off x="1820540" y="503420"/>
                <a:ext cx="188640" cy="19872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9460" y="500900"/>
                  <a:ext cx="191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/>
                <p14:cNvContentPartPr/>
                <p14:nvPr/>
              </p14:nvContentPartPr>
              <p14:xfrm>
                <a:off x="1904060" y="606380"/>
                <a:ext cx="12240" cy="2052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02980" y="603860"/>
                  <a:ext cx="14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/>
                <p14:cNvContentPartPr/>
                <p14:nvPr/>
              </p14:nvContentPartPr>
              <p14:xfrm>
                <a:off x="2110340" y="443300"/>
                <a:ext cx="118440" cy="26928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109260" y="441500"/>
                  <a:ext cx="120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/>
                <p14:cNvContentPartPr/>
                <p14:nvPr/>
              </p14:nvContentPartPr>
              <p14:xfrm>
                <a:off x="2248940" y="693500"/>
                <a:ext cx="32040" cy="17316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47860" y="690980"/>
                  <a:ext cx="33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/>
                <p14:cNvContentPartPr/>
                <p14:nvPr/>
              </p14:nvContentPartPr>
              <p14:xfrm>
                <a:off x="2217260" y="798980"/>
                <a:ext cx="95040" cy="1620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16180" y="798620"/>
                  <a:ext cx="961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/>
                <p14:cNvContentPartPr/>
                <p14:nvPr/>
              </p14:nvContentPartPr>
              <p14:xfrm>
                <a:off x="2342540" y="789980"/>
                <a:ext cx="59040" cy="1548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1460" y="789620"/>
                  <a:ext cx="6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/>
                <p14:cNvContentPartPr/>
                <p14:nvPr/>
              </p14:nvContentPartPr>
              <p14:xfrm>
                <a:off x="2442980" y="751820"/>
                <a:ext cx="15120" cy="10368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42620" y="750020"/>
                  <a:ext cx="165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/>
                <p14:cNvContentPartPr/>
                <p14:nvPr/>
              </p14:nvContentPartPr>
              <p14:xfrm>
                <a:off x="2564300" y="611780"/>
                <a:ext cx="110880" cy="208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62860" y="611420"/>
                  <a:ext cx="113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/>
                <p14:cNvContentPartPr/>
                <p14:nvPr/>
              </p14:nvContentPartPr>
              <p14:xfrm>
                <a:off x="2611100" y="558140"/>
                <a:ext cx="10800" cy="12240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10020" y="555980"/>
                  <a:ext cx="12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/>
                <p14:cNvContentPartPr/>
                <p14:nvPr/>
              </p14:nvContentPartPr>
              <p14:xfrm>
                <a:off x="565940" y="1123700"/>
                <a:ext cx="118080" cy="14040"/>
              </p14:xfrm>
            </p:contentPart>
          </mc:Choice>
          <mc:Fallback xmlns="">
            <p:pic>
              <p:nvPicPr>
                <p:cNvPr id="38" name="Ink 3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5220" y="1123340"/>
                  <a:ext cx="1191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/>
                <p14:cNvContentPartPr/>
                <p14:nvPr/>
              </p14:nvContentPartPr>
              <p14:xfrm>
                <a:off x="640100" y="1087700"/>
                <a:ext cx="11520" cy="92880"/>
              </p14:xfrm>
            </p:contentPart>
          </mc:Choice>
          <mc:Fallback xmlns="">
            <p:pic>
              <p:nvPicPr>
                <p:cNvPr id="39" name="Ink 3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020" y="1085540"/>
                  <a:ext cx="13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/>
                <p14:cNvContentPartPr/>
                <p14:nvPr/>
              </p14:nvContentPartPr>
              <p14:xfrm>
                <a:off x="918740" y="1056020"/>
                <a:ext cx="128520" cy="173160"/>
              </p14:xfrm>
            </p:contentPart>
          </mc:Choice>
          <mc:Fallback xmlns="">
            <p:pic>
              <p:nvPicPr>
                <p:cNvPr id="40" name="Ink 39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8380" y="1053860"/>
                  <a:ext cx="1299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/>
                <p14:cNvContentPartPr/>
                <p14:nvPr/>
              </p14:nvContentPartPr>
              <p14:xfrm>
                <a:off x="913700" y="1160060"/>
                <a:ext cx="136080" cy="2520"/>
              </p14:xfrm>
            </p:contentPart>
          </mc:Choice>
          <mc:Fallback xmlns="">
            <p:pic>
              <p:nvPicPr>
                <p:cNvPr id="41" name="Ink 40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12620" y="1157900"/>
                  <a:ext cx="13752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/>
                <p14:cNvContentPartPr/>
                <p14:nvPr/>
              </p14:nvContentPartPr>
              <p14:xfrm>
                <a:off x="1096220" y="1189220"/>
                <a:ext cx="37800" cy="153360"/>
              </p14:xfrm>
            </p:contentPart>
          </mc:Choice>
          <mc:Fallback xmlns="">
            <p:pic>
              <p:nvPicPr>
                <p:cNvPr id="42" name="Ink 41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95140" y="1187060"/>
                  <a:ext cx="39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/>
                <p14:cNvContentPartPr/>
                <p14:nvPr/>
              </p14:nvContentPartPr>
              <p14:xfrm>
                <a:off x="1053020" y="1296140"/>
                <a:ext cx="125640" cy="6480"/>
              </p14:xfrm>
            </p:contentPart>
          </mc:Choice>
          <mc:Fallback xmlns="">
            <p:pic>
              <p:nvPicPr>
                <p:cNvPr id="43" name="Ink 4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1940" y="1294700"/>
                  <a:ext cx="1267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/>
                <p14:cNvContentPartPr/>
                <p14:nvPr/>
              </p14:nvContentPartPr>
              <p14:xfrm>
                <a:off x="1330940" y="1162220"/>
                <a:ext cx="3960" cy="7200"/>
              </p14:xfrm>
            </p:contentPart>
          </mc:Choice>
          <mc:Fallback xmlns="">
            <p:pic>
              <p:nvPicPr>
                <p:cNvPr id="44" name="Ink 4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29860" y="1159700"/>
                  <a:ext cx="61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/>
                <p14:cNvContentPartPr/>
                <p14:nvPr/>
              </p14:nvContentPartPr>
              <p14:xfrm>
                <a:off x="1236620" y="1083380"/>
                <a:ext cx="168120" cy="169560"/>
              </p14:xfrm>
            </p:contentPart>
          </mc:Choice>
          <mc:Fallback xmlns="">
            <p:pic>
              <p:nvPicPr>
                <p:cNvPr id="45" name="Ink 4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35540" y="1080860"/>
                  <a:ext cx="170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/>
                <p14:cNvContentPartPr/>
                <p14:nvPr/>
              </p14:nvContentPartPr>
              <p14:xfrm>
                <a:off x="1595180" y="966380"/>
                <a:ext cx="100440" cy="3776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94100" y="964580"/>
                  <a:ext cx="1026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/>
                <p14:cNvContentPartPr/>
                <p14:nvPr/>
              </p14:nvContentPartPr>
              <p14:xfrm>
                <a:off x="1566740" y="1077260"/>
                <a:ext cx="184320" cy="1087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65660" y="1074740"/>
                  <a:ext cx="186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/>
                <p14:cNvContentPartPr/>
                <p14:nvPr/>
              </p14:nvContentPartPr>
              <p14:xfrm>
                <a:off x="1851140" y="964580"/>
                <a:ext cx="116640" cy="31032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50060" y="962780"/>
                  <a:ext cx="1188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/>
                <p14:cNvContentPartPr/>
                <p14:nvPr/>
              </p14:nvContentPartPr>
              <p14:xfrm>
                <a:off x="2021780" y="1014260"/>
                <a:ext cx="200160" cy="17172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020700" y="1011740"/>
                  <a:ext cx="202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/>
                <p14:cNvContentPartPr/>
                <p14:nvPr/>
              </p14:nvContentPartPr>
              <p14:xfrm>
                <a:off x="2259020" y="1160420"/>
                <a:ext cx="47880" cy="9180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57940" y="1158620"/>
                  <a:ext cx="49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/>
                <p14:cNvContentPartPr/>
                <p14:nvPr/>
              </p14:nvContentPartPr>
              <p14:xfrm>
                <a:off x="2227700" y="1171940"/>
                <a:ext cx="92880" cy="9648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27340" y="1170500"/>
                  <a:ext cx="93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/>
                <p14:cNvContentPartPr/>
                <p14:nvPr/>
              </p14:nvContentPartPr>
              <p14:xfrm>
                <a:off x="2445500" y="1049900"/>
                <a:ext cx="86400" cy="1249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44780" y="1047740"/>
                  <a:ext cx="87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/>
                <p14:cNvContentPartPr/>
                <p14:nvPr/>
              </p14:nvContentPartPr>
              <p14:xfrm>
                <a:off x="2444780" y="1049540"/>
                <a:ext cx="88920" cy="14580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444420" y="1048100"/>
                  <a:ext cx="90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/>
                <p14:cNvContentPartPr/>
                <p14:nvPr/>
              </p14:nvContentPartPr>
              <p14:xfrm>
                <a:off x="2577620" y="1122620"/>
                <a:ext cx="45360" cy="167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76540" y="1120820"/>
                  <a:ext cx="46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/>
                <p14:cNvContentPartPr/>
                <p14:nvPr/>
              </p14:nvContentPartPr>
              <p14:xfrm>
                <a:off x="2547740" y="1200740"/>
                <a:ext cx="92160" cy="190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46660" y="1200020"/>
                  <a:ext cx="936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/>
                <p14:cNvContentPartPr/>
                <p14:nvPr/>
              </p14:nvContentPartPr>
              <p14:xfrm>
                <a:off x="2739260" y="1095260"/>
                <a:ext cx="121320" cy="1656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38180" y="1094900"/>
                  <a:ext cx="123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/>
                <p14:cNvContentPartPr/>
                <p14:nvPr/>
              </p14:nvContentPartPr>
              <p14:xfrm>
                <a:off x="2790020" y="1062140"/>
                <a:ext cx="5400" cy="8964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788580" y="1061060"/>
                  <a:ext cx="7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/>
                <p14:cNvContentPartPr/>
                <p14:nvPr/>
              </p14:nvContentPartPr>
              <p14:xfrm>
                <a:off x="2939780" y="1000580"/>
                <a:ext cx="206640" cy="216360"/>
              </p14:xfrm>
            </p:contentPart>
          </mc:Choice>
          <mc:Fallback xmlns="">
            <p:pic>
              <p:nvPicPr>
                <p:cNvPr id="61" name="Ink 60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38700" y="998420"/>
                  <a:ext cx="208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/>
                <p14:cNvContentPartPr/>
                <p14:nvPr/>
              </p14:nvContentPartPr>
              <p14:xfrm>
                <a:off x="3206900" y="1099940"/>
                <a:ext cx="5400" cy="43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06540" y="1097780"/>
                  <a:ext cx="6840" cy="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/>
                <p14:cNvContentPartPr/>
                <p14:nvPr/>
              </p14:nvContentPartPr>
              <p14:xfrm>
                <a:off x="3201860" y="1104260"/>
                <a:ext cx="25560" cy="2124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01140" y="1103180"/>
                  <a:ext cx="273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672" name="Ink 28671"/>
                <p14:cNvContentPartPr/>
                <p14:nvPr/>
              </p14:nvContentPartPr>
              <p14:xfrm>
                <a:off x="3333980" y="964580"/>
                <a:ext cx="67320" cy="271800"/>
              </p14:xfrm>
            </p:contentPart>
          </mc:Choice>
          <mc:Fallback xmlns="">
            <p:pic>
              <p:nvPicPr>
                <p:cNvPr id="28672" name="Ink 28671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32900" y="963140"/>
                  <a:ext cx="69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8673" name="Ink 28672"/>
                <p14:cNvContentPartPr/>
                <p14:nvPr/>
              </p14:nvContentPartPr>
              <p14:xfrm>
                <a:off x="3423620" y="1053140"/>
                <a:ext cx="104400" cy="101880"/>
              </p14:xfrm>
            </p:contentPart>
          </mc:Choice>
          <mc:Fallback xmlns="">
            <p:pic>
              <p:nvPicPr>
                <p:cNvPr id="28673" name="Ink 28672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22540" y="1050980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8675" name="Ink 28674"/>
                <p14:cNvContentPartPr/>
                <p14:nvPr/>
              </p14:nvContentPartPr>
              <p14:xfrm>
                <a:off x="3373220" y="1231700"/>
                <a:ext cx="1440" cy="4320"/>
              </p14:xfrm>
            </p:contentPart>
          </mc:Choice>
          <mc:Fallback xmlns="">
            <p:pic>
              <p:nvPicPr>
                <p:cNvPr id="28675" name="Ink 28674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72500" y="1231340"/>
                  <a:ext cx="2520" cy="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8676" name="Ink 28675"/>
                <p14:cNvContentPartPr/>
                <p14:nvPr/>
              </p14:nvContentPartPr>
              <p14:xfrm>
                <a:off x="3423620" y="1053140"/>
                <a:ext cx="104400" cy="101880"/>
              </p14:xfrm>
            </p:contentPart>
          </mc:Choice>
          <mc:Fallback xmlns="">
            <p:pic>
              <p:nvPicPr>
                <p:cNvPr id="28676" name="Ink 2867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22540" y="1050980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677" name="Ink 28676"/>
                <p14:cNvContentPartPr/>
                <p14:nvPr/>
              </p14:nvContentPartPr>
              <p14:xfrm>
                <a:off x="3542060" y="1147460"/>
                <a:ext cx="19800" cy="137520"/>
              </p14:xfrm>
            </p:contentPart>
          </mc:Choice>
          <mc:Fallback xmlns="">
            <p:pic>
              <p:nvPicPr>
                <p:cNvPr id="28677" name="Ink 2867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40980" y="1145300"/>
                  <a:ext cx="21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8678" name="Ink 28677"/>
                <p14:cNvContentPartPr/>
                <p14:nvPr/>
              </p14:nvContentPartPr>
              <p14:xfrm>
                <a:off x="3508220" y="1223420"/>
                <a:ext cx="360" cy="360"/>
              </p14:xfrm>
            </p:contentPart>
          </mc:Choice>
          <mc:Fallback xmlns="">
            <p:pic>
              <p:nvPicPr>
                <p:cNvPr id="28678" name="Ink 2867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07860" y="1222700"/>
                  <a:ext cx="1440" cy="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8679" name="Ink 28678"/>
                <p14:cNvContentPartPr/>
                <p14:nvPr/>
              </p14:nvContentPartPr>
              <p14:xfrm>
                <a:off x="3520820" y="1195700"/>
                <a:ext cx="56520" cy="12600"/>
              </p14:xfrm>
            </p:contentPart>
          </mc:Choice>
          <mc:Fallback xmlns="">
            <p:pic>
              <p:nvPicPr>
                <p:cNvPr id="28679" name="Ink 2867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20100" y="1193540"/>
                  <a:ext cx="57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680" name="Ink 28679"/>
                <p14:cNvContentPartPr/>
                <p14:nvPr/>
              </p14:nvContentPartPr>
              <p14:xfrm>
                <a:off x="3686780" y="1106780"/>
                <a:ext cx="8640" cy="9360"/>
              </p14:xfrm>
            </p:contentPart>
          </mc:Choice>
          <mc:Fallback xmlns="">
            <p:pic>
              <p:nvPicPr>
                <p:cNvPr id="28680" name="Ink 2867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86060" y="1104620"/>
                  <a:ext cx="1044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8681" name="Ink 28680"/>
                <p14:cNvContentPartPr/>
                <p14:nvPr/>
              </p14:nvContentPartPr>
              <p14:xfrm>
                <a:off x="3615700" y="1024800"/>
                <a:ext cx="163800" cy="153360"/>
              </p14:xfrm>
            </p:contentPart>
          </mc:Choice>
          <mc:Fallback xmlns="">
            <p:pic>
              <p:nvPicPr>
                <p:cNvPr id="28681" name="Ink 2868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14620" y="1022280"/>
                  <a:ext cx="16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682" name="Ink 28681"/>
                <p14:cNvContentPartPr/>
                <p14:nvPr/>
              </p14:nvContentPartPr>
              <p14:xfrm>
                <a:off x="3830060" y="950900"/>
                <a:ext cx="123840" cy="226440"/>
              </p14:xfrm>
            </p:contentPart>
          </mc:Choice>
          <mc:Fallback xmlns="">
            <p:pic>
              <p:nvPicPr>
                <p:cNvPr id="28682" name="Ink 2868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28980" y="949460"/>
                  <a:ext cx="126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683" name="Ink 28682"/>
                <p14:cNvContentPartPr/>
                <p14:nvPr/>
              </p14:nvContentPartPr>
              <p14:xfrm>
                <a:off x="3993860" y="1129460"/>
                <a:ext cx="46800" cy="179640"/>
              </p14:xfrm>
            </p:contentPart>
          </mc:Choice>
          <mc:Fallback xmlns="">
            <p:pic>
              <p:nvPicPr>
                <p:cNvPr id="28683" name="Ink 2868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92780" y="1127660"/>
                  <a:ext cx="48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684" name="Ink 28683"/>
                <p14:cNvContentPartPr/>
                <p14:nvPr/>
              </p14:nvContentPartPr>
              <p14:xfrm>
                <a:off x="3966500" y="1212620"/>
                <a:ext cx="104760" cy="11880"/>
              </p14:xfrm>
            </p:contentPart>
          </mc:Choice>
          <mc:Fallback xmlns="">
            <p:pic>
              <p:nvPicPr>
                <p:cNvPr id="28684" name="Ink 2868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65420" y="1211180"/>
                  <a:ext cx="106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685" name="Ink 28684"/>
                <p14:cNvContentPartPr/>
                <p14:nvPr/>
              </p14:nvContentPartPr>
              <p14:xfrm>
                <a:off x="4114820" y="1219820"/>
                <a:ext cx="78480" cy="17280"/>
              </p14:xfrm>
            </p:contentPart>
          </mc:Choice>
          <mc:Fallback xmlns="">
            <p:pic>
              <p:nvPicPr>
                <p:cNvPr id="28685" name="Ink 2868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4100" y="1219100"/>
                  <a:ext cx="7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8686" name="Ink 28685"/>
                <p14:cNvContentPartPr/>
                <p14:nvPr/>
              </p14:nvContentPartPr>
              <p14:xfrm>
                <a:off x="4209500" y="1166180"/>
                <a:ext cx="24840" cy="119880"/>
              </p14:xfrm>
            </p:contentPart>
          </mc:Choice>
          <mc:Fallback xmlns="">
            <p:pic>
              <p:nvPicPr>
                <p:cNvPr id="28686" name="Ink 2868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8420" y="1164740"/>
                  <a:ext cx="2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8687" name="Ink 28686"/>
                <p14:cNvContentPartPr/>
                <p14:nvPr/>
              </p14:nvContentPartPr>
              <p14:xfrm>
                <a:off x="3966500" y="1212620"/>
                <a:ext cx="104760" cy="11880"/>
              </p14:xfrm>
            </p:contentPart>
          </mc:Choice>
          <mc:Fallback xmlns="">
            <p:pic>
              <p:nvPicPr>
                <p:cNvPr id="28687" name="Ink 28686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65420" y="1211180"/>
                  <a:ext cx="1062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8688" name="Ink 28687"/>
                <p14:cNvContentPartPr/>
                <p14:nvPr/>
              </p14:nvContentPartPr>
              <p14:xfrm>
                <a:off x="4114820" y="1219820"/>
                <a:ext cx="78480" cy="17280"/>
              </p14:xfrm>
            </p:contentPart>
          </mc:Choice>
          <mc:Fallback xmlns="">
            <p:pic>
              <p:nvPicPr>
                <p:cNvPr id="28688" name="Ink 28687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14100" y="1219100"/>
                  <a:ext cx="79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689" name="Ink 28688"/>
                <p14:cNvContentPartPr/>
                <p14:nvPr/>
              </p14:nvContentPartPr>
              <p14:xfrm>
                <a:off x="4209500" y="1166180"/>
                <a:ext cx="24840" cy="119880"/>
              </p14:xfrm>
            </p:contentPart>
          </mc:Choice>
          <mc:Fallback xmlns="">
            <p:pic>
              <p:nvPicPr>
                <p:cNvPr id="28689" name="Ink 28688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08420" y="1164740"/>
                  <a:ext cx="26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8690" name="Ink 28689"/>
                <p14:cNvContentPartPr/>
                <p14:nvPr/>
              </p14:nvContentPartPr>
              <p14:xfrm>
                <a:off x="4308140" y="975740"/>
                <a:ext cx="66600" cy="214920"/>
              </p14:xfrm>
            </p:contentPart>
          </mc:Choice>
          <mc:Fallback xmlns="">
            <p:pic>
              <p:nvPicPr>
                <p:cNvPr id="28690" name="Ink 28689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07780" y="975020"/>
                  <a:ext cx="68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8691" name="Ink 28690"/>
                <p14:cNvContentPartPr/>
                <p14:nvPr/>
              </p14:nvContentPartPr>
              <p14:xfrm>
                <a:off x="4369700" y="931820"/>
                <a:ext cx="93960" cy="344520"/>
              </p14:xfrm>
            </p:contentPart>
          </mc:Choice>
          <mc:Fallback xmlns="">
            <p:pic>
              <p:nvPicPr>
                <p:cNvPr id="28691" name="Ink 28690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368980" y="930020"/>
                  <a:ext cx="9576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8715" name="Ink 28714"/>
              <p14:cNvContentPartPr/>
              <p14:nvPr/>
            </p14:nvContentPartPr>
            <p14:xfrm>
              <a:off x="5649680" y="3692840"/>
              <a:ext cx="360" cy="360"/>
            </p14:xfrm>
          </p:contentPart>
        </mc:Choice>
        <mc:Fallback xmlns="">
          <p:pic>
            <p:nvPicPr>
              <p:cNvPr id="28715" name="Ink 28714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648960" y="3691040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55" name="Group 28754"/>
          <p:cNvGrpSpPr/>
          <p:nvPr/>
        </p:nvGrpSpPr>
        <p:grpSpPr>
          <a:xfrm>
            <a:off x="1969760" y="1410734"/>
            <a:ext cx="2555640" cy="393545"/>
            <a:chOff x="1969760" y="1362560"/>
            <a:chExt cx="286848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8694" name="Ink 28693"/>
                <p14:cNvContentPartPr/>
                <p14:nvPr/>
              </p14:nvContentPartPr>
              <p14:xfrm>
                <a:off x="1988120" y="1494680"/>
                <a:ext cx="117720" cy="201240"/>
              </p14:xfrm>
            </p:contentPart>
          </mc:Choice>
          <mc:Fallback xmlns="">
            <p:pic>
              <p:nvPicPr>
                <p:cNvPr id="28694" name="Ink 28693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986906" y="1491851"/>
                  <a:ext cx="119743" cy="2068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8695" name="Ink 28694"/>
                <p14:cNvContentPartPr/>
                <p14:nvPr/>
              </p14:nvContentPartPr>
              <p14:xfrm>
                <a:off x="1969760" y="1587920"/>
                <a:ext cx="110520" cy="9000"/>
              </p14:xfrm>
            </p:contentPart>
          </mc:Choice>
          <mc:Fallback xmlns="">
            <p:pic>
              <p:nvPicPr>
                <p:cNvPr id="28695" name="Ink 28694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968545" y="1585181"/>
                  <a:ext cx="112139" cy="12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8696" name="Ink 28695"/>
                <p14:cNvContentPartPr/>
                <p14:nvPr/>
              </p14:nvContentPartPr>
              <p14:xfrm>
                <a:off x="2160920" y="1600880"/>
                <a:ext cx="52920" cy="203400"/>
              </p14:xfrm>
            </p:contentPart>
          </mc:Choice>
          <mc:Fallback xmlns="">
            <p:pic>
              <p:nvPicPr>
                <p:cNvPr id="28696" name="Ink 28695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159699" y="1598454"/>
                  <a:ext cx="54955" cy="2086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8697" name="Ink 28696"/>
                <p14:cNvContentPartPr/>
                <p14:nvPr/>
              </p14:nvContentPartPr>
              <p14:xfrm>
                <a:off x="2138240" y="1733720"/>
                <a:ext cx="78480" cy="14760"/>
              </p14:xfrm>
            </p:contentPart>
          </mc:Choice>
          <mc:Fallback xmlns="">
            <p:pic>
              <p:nvPicPr>
                <p:cNvPr id="28697" name="Ink 28696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137026" y="1733321"/>
                  <a:ext cx="80098" cy="17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8698" name="Ink 28697"/>
                <p14:cNvContentPartPr/>
                <p14:nvPr/>
              </p14:nvContentPartPr>
              <p14:xfrm>
                <a:off x="2279720" y="1545080"/>
                <a:ext cx="101880" cy="10080"/>
              </p14:xfrm>
            </p:contentPart>
          </mc:Choice>
          <mc:Fallback xmlns="">
            <p:pic>
              <p:nvPicPr>
                <p:cNvPr id="28698" name="Ink 28697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78507" y="1542661"/>
                  <a:ext cx="104306" cy="14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8699" name="Ink 28698"/>
                <p14:cNvContentPartPr/>
                <p14:nvPr/>
              </p14:nvContentPartPr>
              <p14:xfrm>
                <a:off x="2284040" y="1586840"/>
                <a:ext cx="115560" cy="12240"/>
              </p14:xfrm>
            </p:contentPart>
          </mc:Choice>
          <mc:Fallback xmlns="">
            <p:pic>
              <p:nvPicPr>
                <p:cNvPr id="28699" name="Ink 28698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83229" y="1586445"/>
                  <a:ext cx="116776" cy="1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8700" name="Ink 28699"/>
                <p14:cNvContentPartPr/>
                <p14:nvPr/>
              </p14:nvContentPartPr>
              <p14:xfrm>
                <a:off x="2503280" y="1470200"/>
                <a:ext cx="98640" cy="199800"/>
              </p14:xfrm>
            </p:contentPart>
          </mc:Choice>
          <mc:Fallback xmlns="">
            <p:pic>
              <p:nvPicPr>
                <p:cNvPr id="28700" name="Ink 28699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501670" y="1467773"/>
                  <a:ext cx="101458" cy="205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8701" name="Ink 28700"/>
                <p14:cNvContentPartPr/>
                <p14:nvPr/>
              </p14:nvContentPartPr>
              <p14:xfrm>
                <a:off x="2677160" y="1362560"/>
                <a:ext cx="95400" cy="370800"/>
              </p14:xfrm>
            </p:contentPart>
          </mc:Choice>
          <mc:Fallback xmlns="">
            <p:pic>
              <p:nvPicPr>
                <p:cNvPr id="28701" name="Ink 28700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75957" y="1360136"/>
                  <a:ext cx="97805" cy="375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8703" name="Ink 28702"/>
                <p14:cNvContentPartPr/>
                <p14:nvPr/>
              </p14:nvContentPartPr>
              <p14:xfrm>
                <a:off x="2842400" y="1460120"/>
                <a:ext cx="201600" cy="189000"/>
              </p14:xfrm>
            </p:contentPart>
          </mc:Choice>
          <mc:Fallback xmlns="">
            <p:pic>
              <p:nvPicPr>
                <p:cNvPr id="28703" name="Ink 28702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41186" y="1456889"/>
                  <a:ext cx="204434" cy="1950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8704" name="Ink 28703"/>
                <p14:cNvContentPartPr/>
                <p14:nvPr/>
              </p14:nvContentPartPr>
              <p14:xfrm>
                <a:off x="3081440" y="1631480"/>
                <a:ext cx="63000" cy="114480"/>
              </p14:xfrm>
            </p:contentPart>
          </mc:Choice>
          <mc:Fallback xmlns="">
            <p:pic>
              <p:nvPicPr>
                <p:cNvPr id="28704" name="Ink 28703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80228" y="1628648"/>
                  <a:ext cx="64212" cy="11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8705" name="Ink 28704"/>
                <p14:cNvContentPartPr/>
                <p14:nvPr/>
              </p14:nvContentPartPr>
              <p14:xfrm>
                <a:off x="3056960" y="1644440"/>
                <a:ext cx="90000" cy="112320"/>
              </p14:xfrm>
            </p:contentPart>
          </mc:Choice>
          <mc:Fallback xmlns="">
            <p:pic>
              <p:nvPicPr>
                <p:cNvPr id="28705" name="Ink 28704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56153" y="1642824"/>
                  <a:ext cx="91614" cy="1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8706" name="Ink 28705"/>
                <p14:cNvContentPartPr/>
                <p14:nvPr/>
              </p14:nvContentPartPr>
              <p14:xfrm>
                <a:off x="3211040" y="1626800"/>
                <a:ext cx="78120" cy="142200"/>
              </p14:xfrm>
            </p:contentPart>
          </mc:Choice>
          <mc:Fallback xmlns="">
            <p:pic>
              <p:nvPicPr>
                <p:cNvPr id="28706" name="Ink 28705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209826" y="1623972"/>
                  <a:ext cx="80549" cy="14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8707" name="Ink 28706"/>
                <p14:cNvContentPartPr/>
                <p14:nvPr/>
              </p14:nvContentPartPr>
              <p14:xfrm>
                <a:off x="3194480" y="1709600"/>
                <a:ext cx="89640" cy="4320"/>
              </p14:xfrm>
            </p:contentPart>
          </mc:Choice>
          <mc:Fallback xmlns="">
            <p:pic>
              <p:nvPicPr>
                <p:cNvPr id="28707" name="Ink 28706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93269" y="1707244"/>
                  <a:ext cx="91659" cy="94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8709" name="Ink 28708"/>
                <p14:cNvContentPartPr/>
                <p14:nvPr/>
              </p14:nvContentPartPr>
              <p14:xfrm>
                <a:off x="3407240" y="1438520"/>
                <a:ext cx="93240" cy="187200"/>
              </p14:xfrm>
            </p:contentPart>
          </mc:Choice>
          <mc:Fallback xmlns="">
            <p:pic>
              <p:nvPicPr>
                <p:cNvPr id="28709" name="Ink 28708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06029" y="1436094"/>
                  <a:ext cx="94855" cy="1920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8710" name="Ink 28709"/>
                <p14:cNvContentPartPr/>
                <p14:nvPr/>
              </p14:nvContentPartPr>
              <p14:xfrm>
                <a:off x="3378800" y="1477400"/>
                <a:ext cx="127800" cy="161640"/>
              </p14:xfrm>
            </p:contentPart>
          </mc:Choice>
          <mc:Fallback xmlns="">
            <p:pic>
              <p:nvPicPr>
                <p:cNvPr id="28710" name="Ink 28709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77994" y="1475784"/>
                  <a:ext cx="129413" cy="1652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8711" name="Ink 28710"/>
                <p14:cNvContentPartPr/>
                <p14:nvPr/>
              </p14:nvContentPartPr>
              <p14:xfrm>
                <a:off x="3568520" y="1559480"/>
                <a:ext cx="59040" cy="180000"/>
              </p14:xfrm>
            </p:contentPart>
          </mc:Choice>
          <mc:Fallback xmlns="">
            <p:pic>
              <p:nvPicPr>
                <p:cNvPr id="28711" name="Ink 28710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66902" y="1557862"/>
                  <a:ext cx="61062" cy="1844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8712" name="Ink 28711"/>
                <p14:cNvContentPartPr/>
                <p14:nvPr/>
              </p14:nvContentPartPr>
              <p14:xfrm>
                <a:off x="3534320" y="1671080"/>
                <a:ext cx="104400" cy="12600"/>
              </p14:xfrm>
            </p:contentPart>
          </mc:Choice>
          <mc:Fallback xmlns="">
            <p:pic>
              <p:nvPicPr>
                <p:cNvPr id="28712" name="Ink 28711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33106" y="1670267"/>
                  <a:ext cx="106019" cy="158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713" name="Ink 28712"/>
                <p14:cNvContentPartPr/>
                <p14:nvPr/>
              </p14:nvContentPartPr>
              <p14:xfrm>
                <a:off x="3694160" y="1562360"/>
                <a:ext cx="97920" cy="21960"/>
              </p14:xfrm>
            </p:contentPart>
          </mc:Choice>
          <mc:Fallback xmlns="">
            <p:pic>
              <p:nvPicPr>
                <p:cNvPr id="28713" name="Ink 28712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92946" y="1561953"/>
                  <a:ext cx="100348" cy="24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714" name="Ink 28713"/>
                <p14:cNvContentPartPr/>
                <p14:nvPr/>
              </p14:nvContentPartPr>
              <p14:xfrm>
                <a:off x="3747440" y="1517360"/>
                <a:ext cx="2880" cy="135000"/>
              </p14:xfrm>
            </p:contentPart>
          </mc:Choice>
          <mc:Fallback xmlns="">
            <p:pic>
              <p:nvPicPr>
                <p:cNvPr id="28714" name="Ink 28713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46206" y="1514935"/>
                  <a:ext cx="5349" cy="1386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716" name="Ink 28715"/>
                <p14:cNvContentPartPr/>
                <p14:nvPr/>
              </p14:nvContentPartPr>
              <p14:xfrm>
                <a:off x="3896480" y="1463000"/>
                <a:ext cx="162360" cy="213840"/>
              </p14:xfrm>
            </p:contentPart>
          </mc:Choice>
          <mc:Fallback xmlns="">
            <p:pic>
              <p:nvPicPr>
                <p:cNvPr id="28716" name="Ink 28715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895268" y="1460575"/>
                  <a:ext cx="165187" cy="219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717" name="Ink 28716"/>
                <p14:cNvContentPartPr/>
                <p14:nvPr/>
              </p14:nvContentPartPr>
              <p14:xfrm>
                <a:off x="4071800" y="1595480"/>
                <a:ext cx="63000" cy="155520"/>
              </p14:xfrm>
            </p:contentPart>
          </mc:Choice>
          <mc:Fallback xmlns="">
            <p:pic>
              <p:nvPicPr>
                <p:cNvPr id="28717" name="Ink 28716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70588" y="1593460"/>
                  <a:ext cx="65827" cy="160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8718" name="Ink 28717"/>
                <p14:cNvContentPartPr/>
                <p14:nvPr/>
              </p14:nvContentPartPr>
              <p14:xfrm>
                <a:off x="4033640" y="1508720"/>
                <a:ext cx="4680" cy="8640"/>
              </p14:xfrm>
            </p:contentPart>
          </mc:Choice>
          <mc:Fallback xmlns="">
            <p:pic>
              <p:nvPicPr>
                <p:cNvPr id="28718" name="Ink 28717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033215" y="1507542"/>
                  <a:ext cx="5956" cy="10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8719" name="Ink 28718"/>
                <p14:cNvContentPartPr/>
                <p14:nvPr/>
              </p14:nvContentPartPr>
              <p14:xfrm>
                <a:off x="4071800" y="1595480"/>
                <a:ext cx="69120" cy="161640"/>
              </p14:xfrm>
            </p:contentPart>
          </mc:Choice>
          <mc:Fallback xmlns="">
            <p:pic>
              <p:nvPicPr>
                <p:cNvPr id="28719" name="Ink 28718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70587" y="1593465"/>
                  <a:ext cx="70737" cy="165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720" name="Ink 28719"/>
                <p14:cNvContentPartPr/>
                <p14:nvPr/>
              </p14:nvContentPartPr>
              <p14:xfrm>
                <a:off x="4190600" y="1628600"/>
                <a:ext cx="84240" cy="131760"/>
              </p14:xfrm>
            </p:contentPart>
          </mc:Choice>
          <mc:Fallback xmlns="">
            <p:pic>
              <p:nvPicPr>
                <p:cNvPr id="28720" name="Ink 28719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89790" y="1626175"/>
                  <a:ext cx="85860" cy="136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8721" name="Ink 28720"/>
                <p14:cNvContentPartPr/>
                <p14:nvPr/>
              </p14:nvContentPartPr>
              <p14:xfrm>
                <a:off x="4199600" y="1708520"/>
                <a:ext cx="87120" cy="9720"/>
              </p14:xfrm>
            </p:contentPart>
          </mc:Choice>
          <mc:Fallback xmlns="">
            <p:pic>
              <p:nvPicPr>
                <p:cNvPr id="28721" name="Ink 28720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198390" y="1707710"/>
                  <a:ext cx="88733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8722" name="Ink 28721"/>
                <p14:cNvContentPartPr/>
                <p14:nvPr/>
              </p14:nvContentPartPr>
              <p14:xfrm>
                <a:off x="4347200" y="1404320"/>
                <a:ext cx="72360" cy="248040"/>
              </p14:xfrm>
            </p:contentPart>
          </mc:Choice>
          <mc:Fallback xmlns="">
            <p:pic>
              <p:nvPicPr>
                <p:cNvPr id="28722" name="Ink 28721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345987" y="1402300"/>
                  <a:ext cx="74785" cy="251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8723" name="Ink 28722"/>
                <p14:cNvContentPartPr/>
                <p14:nvPr/>
              </p14:nvContentPartPr>
              <p14:xfrm>
                <a:off x="4483640" y="1582520"/>
                <a:ext cx="51480" cy="193680"/>
              </p14:xfrm>
            </p:contentPart>
          </mc:Choice>
          <mc:Fallback xmlns="">
            <p:pic>
              <p:nvPicPr>
                <p:cNvPr id="28723" name="Ink 28722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82433" y="1580502"/>
                  <a:ext cx="53491" cy="198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8724" name="Ink 28723"/>
                <p14:cNvContentPartPr/>
                <p14:nvPr/>
              </p14:nvContentPartPr>
              <p14:xfrm>
                <a:off x="4446560" y="1705280"/>
                <a:ext cx="99000" cy="11160"/>
              </p14:xfrm>
            </p:contentPart>
          </mc:Choice>
          <mc:Fallback xmlns="">
            <p:pic>
              <p:nvPicPr>
                <p:cNvPr id="28724" name="Ink 28723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45348" y="1704453"/>
                  <a:ext cx="100616" cy="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8725" name="Ink 28724"/>
                <p14:cNvContentPartPr/>
                <p14:nvPr/>
              </p14:nvContentPartPr>
              <p14:xfrm>
                <a:off x="4570040" y="1682960"/>
                <a:ext cx="57240" cy="16200"/>
              </p14:xfrm>
            </p:contentPart>
          </mc:Choice>
          <mc:Fallback xmlns="">
            <p:pic>
              <p:nvPicPr>
                <p:cNvPr id="28725" name="Ink 28724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69234" y="1682150"/>
                  <a:ext cx="58449" cy="19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8726" name="Ink 28725"/>
                <p14:cNvContentPartPr/>
                <p14:nvPr/>
              </p14:nvContentPartPr>
              <p14:xfrm>
                <a:off x="4663640" y="1628240"/>
                <a:ext cx="19440" cy="110520"/>
              </p14:xfrm>
            </p:contentPart>
          </mc:Choice>
          <mc:Fallback xmlns="">
            <p:pic>
              <p:nvPicPr>
                <p:cNvPr id="28726" name="Ink 28725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62020" y="1626627"/>
                  <a:ext cx="22275" cy="114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8727" name="Ink 28726"/>
                <p14:cNvContentPartPr/>
                <p14:nvPr/>
              </p14:nvContentPartPr>
              <p14:xfrm>
                <a:off x="4762280" y="1366160"/>
                <a:ext cx="75960" cy="309600"/>
              </p14:xfrm>
            </p:contentPart>
          </mc:Choice>
          <mc:Fallback xmlns="">
            <p:pic>
              <p:nvPicPr>
                <p:cNvPr id="28727" name="Ink 28726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61068" y="1363735"/>
                  <a:ext cx="78384" cy="31283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54" name="Group 28753"/>
          <p:cNvGrpSpPr/>
          <p:nvPr/>
        </p:nvGrpSpPr>
        <p:grpSpPr>
          <a:xfrm>
            <a:off x="1983800" y="1943520"/>
            <a:ext cx="2541600" cy="315080"/>
            <a:chOff x="1983800" y="1896080"/>
            <a:chExt cx="29242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" name="Ink 36"/>
                <p14:cNvContentPartPr/>
                <p14:nvPr/>
              </p14:nvContentPartPr>
              <p14:xfrm>
                <a:off x="2713520" y="2136920"/>
                <a:ext cx="360" cy="360"/>
              </p14:xfrm>
            </p:contentPart>
          </mc:Choice>
          <mc:Fallback xmlns="">
            <p:pic>
              <p:nvPicPr>
                <p:cNvPr id="37" name="Ink 36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712800" y="2135120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8728" name="Ink 28727"/>
                <p14:cNvContentPartPr/>
                <p14:nvPr/>
              </p14:nvContentPartPr>
              <p14:xfrm>
                <a:off x="1983800" y="1986800"/>
                <a:ext cx="135000" cy="141120"/>
              </p14:xfrm>
            </p:contentPart>
          </mc:Choice>
          <mc:Fallback xmlns="">
            <p:pic>
              <p:nvPicPr>
                <p:cNvPr id="28728" name="Ink 28727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982558" y="1984725"/>
                  <a:ext cx="136656" cy="146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8729" name="Ink 28728"/>
                <p14:cNvContentPartPr/>
                <p14:nvPr/>
              </p14:nvContentPartPr>
              <p14:xfrm>
                <a:off x="2135720" y="2085080"/>
                <a:ext cx="48960" cy="157680"/>
              </p14:xfrm>
            </p:contentPart>
          </mc:Choice>
          <mc:Fallback xmlns="">
            <p:pic>
              <p:nvPicPr>
                <p:cNvPr id="28729" name="Ink 28728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134475" y="2083011"/>
                  <a:ext cx="50620" cy="162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8730" name="Ink 28729"/>
                <p14:cNvContentPartPr/>
                <p14:nvPr/>
              </p14:nvContentPartPr>
              <p14:xfrm>
                <a:off x="2112320" y="2159960"/>
                <a:ext cx="106920" cy="20160"/>
              </p14:xfrm>
            </p:contentPart>
          </mc:Choice>
          <mc:Fallback xmlns="">
            <p:pic>
              <p:nvPicPr>
                <p:cNvPr id="28730" name="Ink 2872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11077" y="2159540"/>
                  <a:ext cx="108578" cy="231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8731" name="Ink 28730"/>
                <p14:cNvContentPartPr/>
                <p14:nvPr/>
              </p14:nvContentPartPr>
              <p14:xfrm>
                <a:off x="2309600" y="2054120"/>
                <a:ext cx="100800" cy="8640"/>
              </p14:xfrm>
            </p:contentPart>
          </mc:Choice>
          <mc:Fallback xmlns="">
            <p:pic>
              <p:nvPicPr>
                <p:cNvPr id="28731" name="Ink 28730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08361" y="2051651"/>
                  <a:ext cx="102866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8732" name="Ink 28731"/>
                <p14:cNvContentPartPr/>
                <p14:nvPr/>
              </p14:nvContentPartPr>
              <p14:xfrm>
                <a:off x="2326880" y="2102720"/>
                <a:ext cx="70560" cy="12960"/>
              </p14:xfrm>
            </p:contentPart>
          </mc:Choice>
          <mc:Fallback xmlns="">
            <p:pic>
              <p:nvPicPr>
                <p:cNvPr id="28732" name="Ink 28731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25635" y="2101884"/>
                  <a:ext cx="72220" cy="16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8733" name="Ink 28732"/>
                <p14:cNvContentPartPr/>
                <p14:nvPr/>
              </p14:nvContentPartPr>
              <p14:xfrm>
                <a:off x="2549000" y="1967360"/>
                <a:ext cx="92880" cy="158400"/>
              </p14:xfrm>
            </p:contentPart>
          </mc:Choice>
          <mc:Fallback xmlns="">
            <p:pic>
              <p:nvPicPr>
                <p:cNvPr id="28733" name="Ink 28732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547756" y="1964872"/>
                  <a:ext cx="95783" cy="163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8734" name="Ink 28733"/>
                <p14:cNvContentPartPr/>
                <p14:nvPr/>
              </p14:nvContentPartPr>
              <p14:xfrm>
                <a:off x="2770760" y="1896080"/>
                <a:ext cx="53280" cy="272520"/>
              </p14:xfrm>
            </p:contentPart>
          </mc:Choice>
          <mc:Fallback xmlns="">
            <p:pic>
              <p:nvPicPr>
                <p:cNvPr id="28734" name="Ink 28733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69108" y="1893591"/>
                  <a:ext cx="55345" cy="277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8735" name="Ink 28734"/>
                <p14:cNvContentPartPr/>
                <p14:nvPr/>
              </p14:nvContentPartPr>
              <p14:xfrm>
                <a:off x="2895680" y="1950080"/>
                <a:ext cx="190440" cy="178920"/>
              </p14:xfrm>
            </p:contentPart>
          </mc:Choice>
          <mc:Fallback xmlns="">
            <p:pic>
              <p:nvPicPr>
                <p:cNvPr id="28735" name="Ink 28734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94024" y="1948009"/>
                  <a:ext cx="193752" cy="1834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8736" name="Ink 28735"/>
                <p14:cNvContentPartPr/>
                <p14:nvPr/>
              </p14:nvContentPartPr>
              <p14:xfrm>
                <a:off x="3122120" y="2088320"/>
                <a:ext cx="54720" cy="82800"/>
              </p14:xfrm>
            </p:contentPart>
          </mc:Choice>
          <mc:Fallback xmlns="">
            <p:pic>
              <p:nvPicPr>
                <p:cNvPr id="28736" name="Ink 28735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20876" y="2086664"/>
                  <a:ext cx="56378" cy="86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8737" name="Ink 28736"/>
                <p14:cNvContentPartPr/>
                <p14:nvPr/>
              </p14:nvContentPartPr>
              <p14:xfrm>
                <a:off x="3110600" y="2096600"/>
                <a:ext cx="82440" cy="79200"/>
              </p14:xfrm>
            </p:contentPart>
          </mc:Choice>
          <mc:Fallback xmlns="">
            <p:pic>
              <p:nvPicPr>
                <p:cNvPr id="28737" name="Ink 28736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09776" y="2094527"/>
                  <a:ext cx="84089" cy="83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8738" name="Ink 28737"/>
                <p14:cNvContentPartPr/>
                <p14:nvPr/>
              </p14:nvContentPartPr>
              <p14:xfrm>
                <a:off x="3233000" y="2094080"/>
                <a:ext cx="107640" cy="99720"/>
              </p14:xfrm>
            </p:contentPart>
          </mc:Choice>
          <mc:Fallback xmlns="">
            <p:pic>
              <p:nvPicPr>
                <p:cNvPr id="28738" name="Ink 28737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231344" y="2091171"/>
                  <a:ext cx="110124" cy="1055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8739" name="Ink 28738"/>
                <p14:cNvContentPartPr/>
                <p14:nvPr/>
              </p14:nvContentPartPr>
              <p14:xfrm>
                <a:off x="3409760" y="1969520"/>
                <a:ext cx="112320" cy="162000"/>
              </p14:xfrm>
            </p:contentPart>
          </mc:Choice>
          <mc:Fallback xmlns="">
            <p:pic>
              <p:nvPicPr>
                <p:cNvPr id="28739" name="Ink 28738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408517" y="1967034"/>
                  <a:ext cx="113978" cy="167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8740" name="Ink 28739"/>
                <p14:cNvContentPartPr/>
                <p14:nvPr/>
              </p14:nvContentPartPr>
              <p14:xfrm>
                <a:off x="3411920" y="1992920"/>
                <a:ext cx="112680" cy="145080"/>
              </p14:xfrm>
            </p:contentPart>
          </mc:Choice>
          <mc:Fallback xmlns="">
            <p:pic>
              <p:nvPicPr>
                <p:cNvPr id="28740" name="Ink 28739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11091" y="1990847"/>
                  <a:ext cx="114337" cy="1488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8741" name="Ink 28740"/>
                <p14:cNvContentPartPr/>
                <p14:nvPr/>
              </p14:nvContentPartPr>
              <p14:xfrm>
                <a:off x="3560600" y="2063840"/>
                <a:ext cx="68760" cy="147240"/>
              </p14:xfrm>
            </p:contentPart>
          </mc:Choice>
          <mc:Fallback xmlns="">
            <p:pic>
              <p:nvPicPr>
                <p:cNvPr id="28741" name="Ink 28740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58943" y="2061766"/>
                  <a:ext cx="70831" cy="152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8742" name="Ink 28741"/>
                <p14:cNvContentPartPr/>
                <p14:nvPr/>
              </p14:nvContentPartPr>
              <p14:xfrm>
                <a:off x="3525680" y="2145920"/>
                <a:ext cx="112320" cy="14400"/>
              </p14:xfrm>
            </p:contentPart>
          </mc:Choice>
          <mc:Fallback xmlns="">
            <p:pic>
              <p:nvPicPr>
                <p:cNvPr id="28742" name="Ink 28741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524437" y="2145509"/>
                  <a:ext cx="113978" cy="17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8743" name="Ink 28742"/>
                <p14:cNvContentPartPr/>
                <p14:nvPr/>
              </p14:nvContentPartPr>
              <p14:xfrm>
                <a:off x="3687320" y="2042960"/>
                <a:ext cx="123480" cy="21240"/>
              </p14:xfrm>
            </p:contentPart>
          </mc:Choice>
          <mc:Fallback xmlns="">
            <p:pic>
              <p:nvPicPr>
                <p:cNvPr id="28743" name="Ink 28742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86081" y="2042552"/>
                  <a:ext cx="125545" cy="23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8744" name="Ink 28743"/>
                <p14:cNvContentPartPr/>
                <p14:nvPr/>
              </p14:nvContentPartPr>
              <p14:xfrm>
                <a:off x="3734120" y="2000120"/>
                <a:ext cx="7920" cy="140400"/>
              </p14:xfrm>
            </p:contentPart>
          </mc:Choice>
          <mc:Fallback xmlns="">
            <p:pic>
              <p:nvPicPr>
                <p:cNvPr id="28744" name="Ink 28743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733286" y="1998458"/>
                  <a:ext cx="10421" cy="142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8745" name="Ink 28744"/>
                <p14:cNvContentPartPr/>
                <p14:nvPr/>
              </p14:nvContentPartPr>
              <p14:xfrm>
                <a:off x="3904760" y="1931000"/>
                <a:ext cx="176400" cy="188280"/>
              </p14:xfrm>
            </p:contentPart>
          </mc:Choice>
          <mc:Fallback xmlns="">
            <p:pic>
              <p:nvPicPr>
                <p:cNvPr id="28745" name="Ink 2874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903515" y="1928517"/>
                  <a:ext cx="179305" cy="193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8746" name="Ink 28745"/>
                <p14:cNvContentPartPr/>
                <p14:nvPr/>
              </p14:nvContentPartPr>
              <p14:xfrm>
                <a:off x="4101680" y="2030360"/>
                <a:ext cx="73080" cy="192960"/>
              </p14:xfrm>
            </p:contentPart>
          </mc:Choice>
          <mc:Fallback xmlns="">
            <p:pic>
              <p:nvPicPr>
                <p:cNvPr id="28746" name="Ink 2874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100434" y="2027876"/>
                  <a:ext cx="75571" cy="19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8747" name="Ink 28746"/>
                <p14:cNvContentPartPr/>
                <p14:nvPr/>
              </p14:nvContentPartPr>
              <p14:xfrm>
                <a:off x="4219400" y="2116400"/>
                <a:ext cx="122040" cy="100080"/>
              </p14:xfrm>
            </p:contentPart>
          </mc:Choice>
          <mc:Fallback xmlns="">
            <p:pic>
              <p:nvPicPr>
                <p:cNvPr id="28747" name="Ink 2874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18159" y="2114332"/>
                  <a:ext cx="123695" cy="104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8748" name="Ink 28747"/>
                <p14:cNvContentPartPr/>
                <p14:nvPr/>
              </p14:nvContentPartPr>
              <p14:xfrm>
                <a:off x="4393640" y="1907240"/>
                <a:ext cx="122760" cy="231840"/>
              </p14:xfrm>
            </p:contentPart>
          </mc:Choice>
          <mc:Fallback xmlns="">
            <p:pic>
              <p:nvPicPr>
                <p:cNvPr id="28748" name="Ink 2874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92396" y="1905166"/>
                  <a:ext cx="125248" cy="2364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8749" name="Ink 28748"/>
                <p14:cNvContentPartPr/>
                <p14:nvPr/>
              </p14:nvContentPartPr>
              <p14:xfrm>
                <a:off x="4532600" y="2090120"/>
                <a:ext cx="53640" cy="168480"/>
              </p14:xfrm>
            </p:contentPart>
          </mc:Choice>
          <mc:Fallback xmlns="">
            <p:pic>
              <p:nvPicPr>
                <p:cNvPr id="28749" name="Ink 2874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31362" y="2088050"/>
                  <a:ext cx="56116" cy="173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8750" name="Ink 28749"/>
                <p14:cNvContentPartPr/>
                <p14:nvPr/>
              </p14:nvContentPartPr>
              <p14:xfrm>
                <a:off x="4525400" y="2188400"/>
                <a:ext cx="85680" cy="5760"/>
              </p14:xfrm>
            </p:contentPart>
          </mc:Choice>
          <mc:Fallback xmlns="">
            <p:pic>
              <p:nvPicPr>
                <p:cNvPr id="28750" name="Ink 2874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24158" y="2187166"/>
                  <a:ext cx="87336" cy="9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8751" name="Ink 28750"/>
                <p14:cNvContentPartPr/>
                <p14:nvPr/>
              </p14:nvContentPartPr>
              <p14:xfrm>
                <a:off x="4646720" y="2177240"/>
                <a:ext cx="72360" cy="10080"/>
              </p14:xfrm>
            </p:contentPart>
          </mc:Choice>
          <mc:Fallback xmlns="">
            <p:pic>
              <p:nvPicPr>
                <p:cNvPr id="28751" name="Ink 28750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45888" y="2176434"/>
                  <a:ext cx="73608" cy="13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8752" name="Ink 28751"/>
                <p14:cNvContentPartPr/>
                <p14:nvPr/>
              </p14:nvContentPartPr>
              <p14:xfrm>
                <a:off x="4739240" y="2149520"/>
                <a:ext cx="28800" cy="72000"/>
              </p14:xfrm>
            </p:contentPart>
          </mc:Choice>
          <mc:Fallback xmlns="">
            <p:pic>
              <p:nvPicPr>
                <p:cNvPr id="28752" name="Ink 28751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737988" y="2147865"/>
                  <a:ext cx="30887" cy="75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753" name="Ink 28752"/>
                <p14:cNvContentPartPr/>
                <p14:nvPr/>
              </p14:nvContentPartPr>
              <p14:xfrm>
                <a:off x="4828520" y="1937840"/>
                <a:ext cx="79560" cy="282240"/>
              </p14:xfrm>
            </p:contentPart>
          </mc:Choice>
          <mc:Fallback xmlns="">
            <p:pic>
              <p:nvPicPr>
                <p:cNvPr id="28753" name="Ink 28752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828108" y="1935357"/>
                  <a:ext cx="81621" cy="28513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Rectangle 147"/>
          <p:cNvSpPr/>
          <p:nvPr/>
        </p:nvSpPr>
        <p:spPr>
          <a:xfrm>
            <a:off x="342321" y="1661254"/>
            <a:ext cx="535615" cy="5111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18254" y="2270521"/>
            <a:ext cx="430205" cy="479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57" name="TextBox 28756"/>
          <p:cNvSpPr txBox="1"/>
          <p:nvPr/>
        </p:nvSpPr>
        <p:spPr>
          <a:xfrm>
            <a:off x="1033763" y="194352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RESET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61297" y="1340168"/>
            <a:ext cx="101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57613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gate statistics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457322"/>
            <a:ext cx="4105275" cy="229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982783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</p:spTree>
    <p:extLst>
      <p:ext uri="{BB962C8B-B14F-4D97-AF65-F5344CB8AC3E}">
        <p14:creationId xmlns:p14="http://schemas.microsoft.com/office/powerpoint/2010/main" val="1241179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</a:t>
            </a:r>
            <a:r>
              <a:rPr lang="en-US" dirty="0" err="1"/>
              <a:t>vs</a:t>
            </a:r>
            <a:r>
              <a:rPr lang="en-US" dirty="0"/>
              <a:t> LSTM </a:t>
            </a:r>
            <a:r>
              <a:rPr lang="en-US" dirty="0" err="1"/>
              <a:t>vs</a:t>
            </a:r>
            <a:r>
              <a:rPr lang="en-US" dirty="0"/>
              <a:t> GRU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2" y="667123"/>
            <a:ext cx="3591716" cy="1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0103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Success at predicting next characters in the test sequence (cross-entropy loss) [</a:t>
            </a:r>
            <a:r>
              <a:rPr lang="en-US" sz="1400" dirty="0" err="1"/>
              <a:t>Karpathy</a:t>
            </a:r>
            <a:r>
              <a:rPr lang="en-US" sz="1400" dirty="0"/>
              <a:t> et al. ICLR16]: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" y="2330948"/>
            <a:ext cx="4476521" cy="96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3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success cases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103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Success at predicting next characters in the test sequence (cross-entropy loss) [</a:t>
            </a:r>
            <a:r>
              <a:rPr lang="en-US" sz="1400" dirty="0" err="1"/>
              <a:t>Karpathy</a:t>
            </a:r>
            <a:r>
              <a:rPr lang="en-US" sz="1400" dirty="0"/>
              <a:t> et al. ICLR16]: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80" y="919057"/>
            <a:ext cx="2848109" cy="110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71" y="2189919"/>
            <a:ext cx="2705925" cy="107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90" y="1171576"/>
            <a:ext cx="14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 kernel: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656" y="249078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and peace:</a:t>
            </a:r>
          </a:p>
        </p:txBody>
      </p:sp>
    </p:spTree>
    <p:extLst>
      <p:ext uri="{BB962C8B-B14F-4D97-AF65-F5344CB8AC3E}">
        <p14:creationId xmlns:p14="http://schemas.microsoft.com/office/powerpoint/2010/main" val="3828458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</a:t>
            </a:r>
            <a:r>
              <a:rPr lang="en-US" dirty="0" err="1"/>
              <a:t>vs</a:t>
            </a:r>
            <a:r>
              <a:rPr lang="en-US" dirty="0"/>
              <a:t> LSTM </a:t>
            </a:r>
            <a:r>
              <a:rPr lang="en-US" dirty="0" err="1"/>
              <a:t>vs</a:t>
            </a:r>
            <a:r>
              <a:rPr lang="en-US" dirty="0"/>
              <a:t> GRU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0896" y="2965450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Karpathy</a:t>
            </a:r>
            <a:r>
              <a:rPr lang="en-US" dirty="0"/>
              <a:t> et al. ICLR16]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58" y="866434"/>
            <a:ext cx="2278884" cy="20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220103"/>
            <a:ext cx="45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similarity (t-SNE embedding of character probabilities):</a:t>
            </a:r>
          </a:p>
        </p:txBody>
      </p:sp>
    </p:spTree>
    <p:extLst>
      <p:ext uri="{BB962C8B-B14F-4D97-AF65-F5344CB8AC3E}">
        <p14:creationId xmlns:p14="http://schemas.microsoft.com/office/powerpoint/2010/main" val="338251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Structurally constrained RN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087" y="381471"/>
            <a:ext cx="4298142" cy="15748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019" y="2039386"/>
            <a:ext cx="2992381" cy="8323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9855" y="2954860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Mikolov</a:t>
            </a:r>
            <a:r>
              <a:rPr lang="en-US" dirty="0"/>
              <a:t> et al. 15]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25" y="2177610"/>
            <a:ext cx="1150330" cy="63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Structurally constrained 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9855" y="2954860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Mikolov</a:t>
            </a:r>
            <a:r>
              <a:rPr lang="en-US" dirty="0"/>
              <a:t> et al. 15]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525"/>
            <a:ext cx="4597400" cy="191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396437"/>
            <a:ext cx="4882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Penn-bank word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other dataset (Text8), LSTM is better</a:t>
            </a:r>
          </a:p>
        </p:txBody>
      </p:sp>
    </p:spTree>
    <p:extLst>
      <p:ext uri="{BB962C8B-B14F-4D97-AF65-F5344CB8AC3E}">
        <p14:creationId xmlns:p14="http://schemas.microsoft.com/office/powerpoint/2010/main" val="208157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sequence prediction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2934300" y="3794400"/>
              <a:ext cx="360" cy="3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3580" y="379296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0" name="Ink 79"/>
              <p14:cNvContentPartPr/>
              <p14:nvPr/>
            </p14:nvContentPartPr>
            <p14:xfrm>
              <a:off x="4511100" y="4196880"/>
              <a:ext cx="360" cy="3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0380" y="419544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Ink 149"/>
              <p14:cNvContentPartPr/>
              <p14:nvPr/>
            </p14:nvContentPartPr>
            <p14:xfrm>
              <a:off x="4353420" y="4176000"/>
              <a:ext cx="360" cy="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52700" y="4174560"/>
                <a:ext cx="1800" cy="3600"/>
              </a:xfrm>
              <a:prstGeom prst="rect">
                <a:avLst/>
              </a:prstGeom>
            </p:spPr>
          </p:pic>
        </mc:Fallback>
      </mc:AlternateContent>
      <p:sp>
        <p:nvSpPr>
          <p:cNvPr id="185" name="TextBox 184"/>
          <p:cNvSpPr txBox="1"/>
          <p:nvPr/>
        </p:nvSpPr>
        <p:spPr>
          <a:xfrm>
            <a:off x="45354" y="723669"/>
            <a:ext cx="446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Predominantly maximum likelihood learning:</a:t>
            </a:r>
          </a:p>
        </p:txBody>
      </p:sp>
      <p:sp>
        <p:nvSpPr>
          <p:cNvPr id="186" name="Левая фигурная скобка 185"/>
          <p:cNvSpPr/>
          <p:nvPr/>
        </p:nvSpPr>
        <p:spPr>
          <a:xfrm rot="16200000">
            <a:off x="3541267" y="1880463"/>
            <a:ext cx="240679" cy="159353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Группа 13"/>
          <p:cNvGrpSpPr/>
          <p:nvPr/>
        </p:nvGrpSpPr>
        <p:grpSpPr>
          <a:xfrm>
            <a:off x="518026" y="1089171"/>
            <a:ext cx="3901391" cy="443520"/>
            <a:chOff x="518026" y="1089171"/>
            <a:chExt cx="3901391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" name="Рукописный ввод 6"/>
                <p14:cNvContentPartPr/>
                <p14:nvPr/>
              </p14:nvContentPartPr>
              <p14:xfrm>
                <a:off x="518026" y="1222131"/>
                <a:ext cx="161040" cy="133200"/>
              </p14:xfrm>
            </p:contentPart>
          </mc:Choice>
          <mc:Fallback>
            <p:pic>
              <p:nvPicPr>
                <p:cNvPr id="7" name="Рукописный ввод 6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5864" y="1218531"/>
                  <a:ext cx="164282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" name="Рукописный ввод 7"/>
                <p14:cNvContentPartPr/>
                <p14:nvPr/>
              </p14:nvContentPartPr>
              <p14:xfrm>
                <a:off x="728746" y="1238931"/>
                <a:ext cx="72240" cy="61200"/>
              </p14:xfrm>
            </p:contentPart>
          </mc:Choice>
          <mc:Fallback>
            <p:pic>
              <p:nvPicPr>
                <p:cNvPr id="8" name="Рукописный ввод 7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6230" y="1234251"/>
                  <a:ext cx="75834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" name="Рукописный ввод 8"/>
                <p14:cNvContentPartPr/>
                <p14:nvPr/>
              </p14:nvContentPartPr>
              <p14:xfrm>
                <a:off x="845146" y="1238931"/>
                <a:ext cx="66720" cy="44640"/>
              </p14:xfrm>
            </p:contentPart>
          </mc:Choice>
          <mc:Fallback>
            <p:pic>
              <p:nvPicPr>
                <p:cNvPr id="9" name="Рукописный ввод 8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3333" y="1235331"/>
                  <a:ext cx="69983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" name="Рукописный ввод 9"/>
                <p14:cNvContentPartPr/>
                <p14:nvPr/>
              </p14:nvContentPartPr>
              <p14:xfrm>
                <a:off x="861706" y="1222131"/>
                <a:ext cx="55680" cy="72240"/>
              </p14:xfrm>
            </p:contentPart>
          </mc:Choice>
          <mc:Fallback>
            <p:pic>
              <p:nvPicPr>
                <p:cNvPr id="10" name="Рукописный ввод 9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9898" y="1218519"/>
                  <a:ext cx="59296" cy="79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2" name="Рукописный ввод 11"/>
                <p14:cNvContentPartPr/>
                <p14:nvPr/>
              </p14:nvContentPartPr>
              <p14:xfrm>
                <a:off x="695386" y="1393971"/>
                <a:ext cx="94560" cy="138720"/>
              </p14:xfrm>
            </p:contentPart>
          </mc:Choice>
          <mc:Fallback>
            <p:pic>
              <p:nvPicPr>
                <p:cNvPr id="12" name="Рукописный ввод 11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3221" y="1388927"/>
                  <a:ext cx="99252" cy="14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" name="Рукописный ввод 12"/>
                <p14:cNvContentPartPr/>
                <p14:nvPr/>
              </p14:nvContentPartPr>
              <p14:xfrm>
                <a:off x="695386" y="1454931"/>
                <a:ext cx="100080" cy="22320"/>
              </p14:xfrm>
            </p:contentPart>
          </mc:Choice>
          <mc:Fallback>
            <p:pic>
              <p:nvPicPr>
                <p:cNvPr id="13" name="Рукописный ввод 12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93226" y="1450611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" name="Рукописный ввод 19"/>
                <p14:cNvContentPartPr/>
                <p14:nvPr/>
              </p14:nvContentPartPr>
              <p14:xfrm>
                <a:off x="1138906" y="1117011"/>
                <a:ext cx="233040" cy="255120"/>
              </p14:xfrm>
            </p:contentPart>
          </mc:Choice>
          <mc:Fallback>
            <p:pic>
              <p:nvPicPr>
                <p:cNvPr id="20" name="Рукописный ввод 19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6742" y="1112687"/>
                  <a:ext cx="237369" cy="2641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" name="Рукописный ввод 20"/>
                <p14:cNvContentPartPr/>
                <p14:nvPr/>
              </p14:nvContentPartPr>
              <p14:xfrm>
                <a:off x="1221946" y="1443891"/>
                <a:ext cx="33600" cy="50160"/>
              </p14:xfrm>
            </p:contentPart>
          </mc:Choice>
          <mc:Fallback>
            <p:pic>
              <p:nvPicPr>
                <p:cNvPr id="21" name="Рукописный ввод 20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19801" y="1440983"/>
                  <a:ext cx="37889" cy="57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2" name="Рукописный ввод 21"/>
                <p14:cNvContentPartPr/>
                <p14:nvPr/>
              </p14:nvContentPartPr>
              <p14:xfrm>
                <a:off x="1227466" y="1399491"/>
                <a:ext cx="11280" cy="11280"/>
              </p14:xfrm>
            </p:contentPart>
          </mc:Choice>
          <mc:Fallback>
            <p:pic>
              <p:nvPicPr>
                <p:cNvPr id="22" name="Рукописный ввод 21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25210" y="1395613"/>
                  <a:ext cx="15792" cy="18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3" name="Рукописный ввод 22"/>
                <p14:cNvContentPartPr/>
                <p14:nvPr/>
              </p14:nvContentPartPr>
              <p14:xfrm>
                <a:off x="1901129" y="1166691"/>
                <a:ext cx="61200" cy="299520"/>
              </p14:xfrm>
            </p:contentPart>
          </mc:Choice>
          <mc:Fallback>
            <p:pic>
              <p:nvPicPr>
                <p:cNvPr id="23" name="Рукописный ввод 22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98969" y="1163091"/>
                  <a:ext cx="65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5" name="Рукописный ввод 34"/>
                <p14:cNvContentPartPr/>
                <p14:nvPr/>
              </p14:nvContentPartPr>
              <p14:xfrm>
                <a:off x="1950809" y="1172211"/>
                <a:ext cx="111120" cy="127680"/>
              </p14:xfrm>
            </p:contentPart>
          </mc:Choice>
          <mc:Fallback>
            <p:pic>
              <p:nvPicPr>
                <p:cNvPr id="35" name="Рукописный ввод 34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949375" y="1167895"/>
                  <a:ext cx="115063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40" name="Рукописный ввод 39"/>
                <p14:cNvContentPartPr/>
                <p14:nvPr/>
              </p14:nvContentPartPr>
              <p14:xfrm>
                <a:off x="2050649" y="1338531"/>
                <a:ext cx="88800" cy="122160"/>
              </p14:xfrm>
            </p:contentPart>
          </mc:Choice>
          <mc:Fallback>
            <p:pic>
              <p:nvPicPr>
                <p:cNvPr id="40" name="Рукописный ввод 39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49570" y="1333486"/>
                  <a:ext cx="92395" cy="1318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43" name="Рукописный ввод 42"/>
                <p14:cNvContentPartPr/>
                <p14:nvPr/>
              </p14:nvContentPartPr>
              <p14:xfrm>
                <a:off x="2045129" y="1405011"/>
                <a:ext cx="83280" cy="11280"/>
              </p14:xfrm>
            </p:contentPart>
          </mc:Choice>
          <mc:Fallback>
            <p:pic>
              <p:nvPicPr>
                <p:cNvPr id="43" name="Рукописный ввод 42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43326" y="1402464"/>
                  <a:ext cx="86525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68" name="Рукописный ввод 67"/>
                <p14:cNvContentPartPr/>
                <p14:nvPr/>
              </p14:nvContentPartPr>
              <p14:xfrm>
                <a:off x="2266889" y="1150131"/>
                <a:ext cx="61200" cy="266160"/>
              </p14:xfrm>
            </p:contentPart>
          </mc:Choice>
          <mc:Fallback>
            <p:pic>
              <p:nvPicPr>
                <p:cNvPr id="68" name="Рукописный ввод 67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64369" y="1146169"/>
                  <a:ext cx="65520" cy="273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81" name="Рукописный ввод 80"/>
                <p14:cNvContentPartPr/>
                <p14:nvPr/>
              </p14:nvContentPartPr>
              <p14:xfrm>
                <a:off x="2416409" y="1244211"/>
                <a:ext cx="88800" cy="116640"/>
              </p14:xfrm>
            </p:contentPart>
          </mc:Choice>
          <mc:Fallback>
            <p:pic>
              <p:nvPicPr>
                <p:cNvPr id="81" name="Рукописный ввод 8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14971" y="1241331"/>
                  <a:ext cx="92395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3" name="Рукописный ввод 92"/>
                <p14:cNvContentPartPr/>
                <p14:nvPr/>
              </p14:nvContentPartPr>
              <p14:xfrm>
                <a:off x="2410889" y="1249971"/>
                <a:ext cx="100080" cy="116640"/>
              </p14:xfrm>
            </p:contentPart>
          </mc:Choice>
          <mc:Fallback>
            <p:pic>
              <p:nvPicPr>
                <p:cNvPr id="93" name="Рукописный ввод 92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408729" y="1246011"/>
                  <a:ext cx="104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4" name="Рукописный ввод 93"/>
                <p14:cNvContentPartPr/>
                <p14:nvPr/>
              </p14:nvContentPartPr>
              <p14:xfrm>
                <a:off x="2554889" y="1344051"/>
                <a:ext cx="44640" cy="133200"/>
              </p14:xfrm>
            </p:contentPart>
          </mc:Choice>
          <mc:Fallback>
            <p:pic>
              <p:nvPicPr>
                <p:cNvPr id="94" name="Рукописный ввод 93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552369" y="1339731"/>
                  <a:ext cx="4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Рукописный ввод 103"/>
                <p14:cNvContentPartPr/>
                <p14:nvPr/>
              </p14:nvContentPartPr>
              <p14:xfrm>
                <a:off x="2521769" y="1416051"/>
                <a:ext cx="127680" cy="16800"/>
              </p14:xfrm>
            </p:contentPart>
          </mc:Choice>
          <mc:Fallback>
            <p:pic>
              <p:nvPicPr>
                <p:cNvPr id="104" name="Рукописный ввод 10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519976" y="1413191"/>
                  <a:ext cx="130908" cy="2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1" name="Рукописный ввод 120"/>
                <p14:cNvContentPartPr/>
                <p14:nvPr/>
              </p14:nvContentPartPr>
              <p14:xfrm>
                <a:off x="2582729" y="1205571"/>
                <a:ext cx="39120" cy="66720"/>
              </p14:xfrm>
            </p:contentPart>
          </mc:Choice>
          <mc:Fallback>
            <p:pic>
              <p:nvPicPr>
                <p:cNvPr id="121" name="Рукописный ввод 120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80576" y="1201965"/>
                  <a:ext cx="42350" cy="7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Рукописный ввод 124"/>
                <p14:cNvContentPartPr/>
                <p14:nvPr/>
              </p14:nvContentPartPr>
              <p14:xfrm>
                <a:off x="2599289" y="1150131"/>
                <a:ext cx="5760" cy="16800"/>
              </p14:xfrm>
            </p:contentPart>
          </mc:Choice>
          <mc:Fallback>
            <p:pic>
              <p:nvPicPr>
                <p:cNvPr id="125" name="Рукописный ввод 124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97129" y="1146199"/>
                  <a:ext cx="10080" cy="2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1" name="Рукописный ввод 130"/>
                <p14:cNvContentPartPr/>
                <p14:nvPr/>
              </p14:nvContentPartPr>
              <p14:xfrm>
                <a:off x="2765609" y="1144611"/>
                <a:ext cx="22320" cy="271680"/>
              </p14:xfrm>
            </p:contentPart>
          </mc:Choice>
          <mc:Fallback>
            <p:pic>
              <p:nvPicPr>
                <p:cNvPr id="131" name="Рукописный ввод 130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3089" y="1141372"/>
                  <a:ext cx="27000" cy="2799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8" name="Рукописный ввод 147"/>
                <p14:cNvContentPartPr/>
                <p14:nvPr/>
              </p14:nvContentPartPr>
              <p14:xfrm>
                <a:off x="2926169" y="1216611"/>
                <a:ext cx="83280" cy="133200"/>
              </p14:xfrm>
            </p:contentPart>
          </mc:Choice>
          <mc:Fallback>
            <p:pic>
              <p:nvPicPr>
                <p:cNvPr id="148" name="Рукописный ввод 147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24374" y="1213371"/>
                  <a:ext cx="87229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9" name="Рукописный ввод 148"/>
                <p14:cNvContentPartPr/>
                <p14:nvPr/>
              </p14:nvContentPartPr>
              <p14:xfrm>
                <a:off x="2926169" y="1227651"/>
                <a:ext cx="94560" cy="116640"/>
              </p14:xfrm>
            </p:contentPart>
          </mc:Choice>
          <mc:Fallback>
            <p:pic>
              <p:nvPicPr>
                <p:cNvPr id="149" name="Рукописный ввод 148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24012" y="1223691"/>
                  <a:ext cx="98875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7" name="Рукописный ввод 156"/>
                <p14:cNvContentPartPr/>
                <p14:nvPr/>
              </p14:nvContentPartPr>
              <p14:xfrm>
                <a:off x="3109049" y="1166691"/>
                <a:ext cx="27840" cy="61200"/>
              </p14:xfrm>
            </p:contentPart>
          </mc:Choice>
          <mc:Fallback>
            <p:pic>
              <p:nvPicPr>
                <p:cNvPr id="157" name="Рукописный ввод 156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07264" y="1163811"/>
                  <a:ext cx="31409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5" name="Рукописный ввод 164"/>
                <p14:cNvContentPartPr/>
                <p14:nvPr/>
              </p14:nvContentPartPr>
              <p14:xfrm>
                <a:off x="3109049" y="1111251"/>
                <a:ext cx="22320" cy="16800"/>
              </p14:xfrm>
            </p:contentPart>
          </mc:Choice>
          <mc:Fallback>
            <p:pic>
              <p:nvPicPr>
                <p:cNvPr id="165" name="Рукописный ввод 164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107609" y="1107319"/>
                  <a:ext cx="25920" cy="2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6" name="Рукописный ввод 165"/>
                <p14:cNvContentPartPr/>
                <p14:nvPr/>
              </p14:nvContentPartPr>
              <p14:xfrm>
                <a:off x="3064889" y="1327491"/>
                <a:ext cx="44640" cy="122160"/>
              </p14:xfrm>
            </p:contentPart>
          </mc:Choice>
          <mc:Fallback>
            <p:pic>
              <p:nvPicPr>
                <p:cNvPr id="166" name="Рукописный ввод 165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62729" y="1323887"/>
                  <a:ext cx="48600" cy="12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7" name="Рукописный ввод 166"/>
                <p14:cNvContentPartPr/>
                <p14:nvPr/>
              </p14:nvContentPartPr>
              <p14:xfrm>
                <a:off x="3026009" y="1399491"/>
                <a:ext cx="94560" cy="16800"/>
              </p14:xfrm>
            </p:contentPart>
          </mc:Choice>
          <mc:Fallback>
            <p:pic>
              <p:nvPicPr>
                <p:cNvPr id="167" name="Рукописный ввод 166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024204" y="1395202"/>
                  <a:ext cx="98169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8" name="Рукописный ввод 167"/>
                <p14:cNvContentPartPr/>
                <p14:nvPr/>
              </p14:nvContentPartPr>
              <p14:xfrm>
                <a:off x="3142409" y="1393971"/>
                <a:ext cx="50160" cy="16800"/>
              </p14:xfrm>
            </p:contentPart>
          </mc:Choice>
          <mc:Fallback>
            <p:pic>
              <p:nvPicPr>
                <p:cNvPr id="168" name="Рукописный ввод 167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40966" y="1390039"/>
                  <a:ext cx="53769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9" name="Рукописный ввод 168"/>
                <p14:cNvContentPartPr/>
                <p14:nvPr/>
              </p14:nvContentPartPr>
              <p14:xfrm>
                <a:off x="3219929" y="1344051"/>
                <a:ext cx="11280" cy="88800"/>
              </p14:xfrm>
            </p:contentPart>
          </mc:Choice>
          <mc:Fallback>
            <p:pic>
              <p:nvPicPr>
                <p:cNvPr id="169" name="Рукописный ввод 168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17814" y="1340456"/>
                  <a:ext cx="15510" cy="96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0" name="Рукописный ввод 169"/>
                <p14:cNvContentPartPr/>
                <p14:nvPr/>
              </p14:nvContentPartPr>
              <p14:xfrm>
                <a:off x="3419609" y="1222131"/>
                <a:ext cx="61200" cy="100080"/>
              </p14:xfrm>
            </p:contentPart>
          </mc:Choice>
          <mc:Fallback>
            <p:pic>
              <p:nvPicPr>
                <p:cNvPr id="170" name="Рукописный ввод 169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17809" y="1218531"/>
                  <a:ext cx="6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1" name="Рукописный ввод 170"/>
                <p14:cNvContentPartPr/>
                <p14:nvPr/>
              </p14:nvContentPartPr>
              <p14:xfrm>
                <a:off x="3380729" y="1200051"/>
                <a:ext cx="105600" cy="144240"/>
              </p14:xfrm>
            </p:contentPart>
          </mc:Choice>
          <mc:Fallback>
            <p:pic>
              <p:nvPicPr>
                <p:cNvPr id="171" name="Рукописный ввод 170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78567" y="1196094"/>
                  <a:ext cx="109925" cy="153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2" name="Рукописный ввод 171"/>
                <p14:cNvContentPartPr/>
                <p14:nvPr/>
              </p14:nvContentPartPr>
              <p14:xfrm>
                <a:off x="3552569" y="1144611"/>
                <a:ext cx="16800" cy="55680"/>
              </p14:xfrm>
            </p:contentPart>
          </mc:Choice>
          <mc:Fallback>
            <p:pic>
              <p:nvPicPr>
                <p:cNvPr id="172" name="Рукописный ввод 171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50782" y="1141378"/>
                  <a:ext cx="20374" cy="62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3" name="Рукописный ввод 172"/>
                <p14:cNvContentPartPr/>
                <p14:nvPr/>
              </p14:nvContentPartPr>
              <p14:xfrm>
                <a:off x="3552569" y="1089171"/>
                <a:ext cx="11280" cy="11280"/>
              </p14:xfrm>
            </p:contentPart>
          </mc:Choice>
          <mc:Fallback>
            <p:pic>
              <p:nvPicPr>
                <p:cNvPr id="173" name="Рукописный ввод 172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50454" y="1084805"/>
                  <a:ext cx="15510" cy="19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4" name="Рукописный ввод 173"/>
                <p14:cNvContentPartPr/>
                <p14:nvPr/>
              </p14:nvContentPartPr>
              <p14:xfrm>
                <a:off x="3535769" y="1321971"/>
                <a:ext cx="33600" cy="116640"/>
              </p14:xfrm>
            </p:contentPart>
          </mc:Choice>
          <mc:Fallback>
            <p:pic>
              <p:nvPicPr>
                <p:cNvPr id="174" name="Рукописный ввод 173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533578" y="1318011"/>
                  <a:ext cx="37252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5" name="Рукописный ввод 174"/>
                <p14:cNvContentPartPr/>
                <p14:nvPr/>
              </p14:nvContentPartPr>
              <p14:xfrm>
                <a:off x="3497129" y="1399491"/>
                <a:ext cx="72240" cy="240"/>
              </p14:xfrm>
            </p:contentPart>
          </mc:Choice>
          <mc:Fallback>
            <p:pic>
              <p:nvPicPr>
                <p:cNvPr id="175" name="Рукописный ввод 174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95332" y="1396371"/>
                  <a:ext cx="75475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6" name="Рукописный ввод 175"/>
                <p14:cNvContentPartPr/>
                <p14:nvPr/>
              </p14:nvContentPartPr>
              <p14:xfrm>
                <a:off x="3602489" y="1388451"/>
                <a:ext cx="50160" cy="5760"/>
              </p14:xfrm>
            </p:contentPart>
          </mc:Choice>
          <mc:Fallback>
            <p:pic>
              <p:nvPicPr>
                <p:cNvPr id="176" name="Рукописный ввод 175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00685" y="1384491"/>
                  <a:ext cx="5412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7" name="Рукописный ввод 176"/>
                <p14:cNvContentPartPr/>
                <p14:nvPr/>
              </p14:nvContentPartPr>
              <p14:xfrm>
                <a:off x="3668969" y="1338531"/>
                <a:ext cx="66720" cy="100080"/>
              </p14:xfrm>
            </p:contentPart>
          </mc:Choice>
          <mc:Fallback>
            <p:pic>
              <p:nvPicPr>
                <p:cNvPr id="177" name="Рукописный ввод 176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66431" y="1334211"/>
                  <a:ext cx="71071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78" name="Рукописный ввод 177"/>
                <p14:cNvContentPartPr/>
                <p14:nvPr/>
              </p14:nvContentPartPr>
              <p14:xfrm>
                <a:off x="3840569" y="1366371"/>
                <a:ext cx="27840" cy="240"/>
              </p14:xfrm>
            </p:contentPart>
          </mc:Choice>
          <mc:Fallback>
            <p:pic>
              <p:nvPicPr>
                <p:cNvPr id="178" name="Рукописный ввод 177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838427" y="1363251"/>
                  <a:ext cx="32123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79" name="Рукописный ввод 178"/>
                <p14:cNvContentPartPr/>
                <p14:nvPr/>
              </p14:nvContentPartPr>
              <p14:xfrm>
                <a:off x="3896009" y="1355091"/>
                <a:ext cx="240" cy="5760"/>
              </p14:xfrm>
            </p:contentPart>
          </mc:Choice>
          <mc:Fallback>
            <p:pic>
              <p:nvPicPr>
                <p:cNvPr id="179" name="Рукописный ввод 178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94569" y="1352211"/>
                  <a:ext cx="3120" cy="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80" name="Рукописный ввод 179"/>
                <p14:cNvContentPartPr/>
                <p14:nvPr/>
              </p14:nvContentPartPr>
              <p14:xfrm>
                <a:off x="3951449" y="1355091"/>
                <a:ext cx="240" cy="11280"/>
              </p14:xfrm>
            </p:contentPart>
          </mc:Choice>
          <mc:Fallback>
            <p:pic>
              <p:nvPicPr>
                <p:cNvPr id="180" name="Рукописный ввод 179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950009" y="1352544"/>
                  <a:ext cx="3120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1" name="Рукописный ввод 180"/>
                <p14:cNvContentPartPr/>
                <p14:nvPr/>
              </p14:nvContentPartPr>
              <p14:xfrm>
                <a:off x="3968249" y="1366371"/>
                <a:ext cx="11280" cy="5760"/>
              </p14:xfrm>
            </p:contentPart>
          </mc:Choice>
          <mc:Fallback>
            <p:pic>
              <p:nvPicPr>
                <p:cNvPr id="181" name="Рукописный ввод 180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66794" y="1362051"/>
                  <a:ext cx="1491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3" name="Рукописный ввод 182"/>
                <p14:cNvContentPartPr/>
                <p14:nvPr/>
              </p14:nvContentPartPr>
              <p14:xfrm>
                <a:off x="1487866" y="1150131"/>
                <a:ext cx="144240" cy="210720"/>
              </p14:xfrm>
            </p:contentPart>
          </mc:Choice>
          <mc:Fallback>
            <p:pic>
              <p:nvPicPr>
                <p:cNvPr id="183" name="Рукописный ввод 182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86431" y="1145801"/>
                  <a:ext cx="148187" cy="219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4" name="Рукописный ввод 183"/>
                <p14:cNvContentPartPr/>
                <p14:nvPr/>
              </p14:nvContentPartPr>
              <p14:xfrm>
                <a:off x="1587706" y="1277571"/>
                <a:ext cx="122160" cy="227520"/>
              </p14:xfrm>
            </p:contentPart>
          </mc:Choice>
          <mc:Fallback>
            <p:pic>
              <p:nvPicPr>
                <p:cNvPr id="184" name="Рукописный ввод 183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85550" y="1273971"/>
                  <a:ext cx="126472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90" name="Рукописный ввод 189"/>
                <p14:cNvContentPartPr/>
                <p14:nvPr/>
              </p14:nvContentPartPr>
              <p14:xfrm>
                <a:off x="4108857" y="1210807"/>
                <a:ext cx="83280" cy="172080"/>
              </p14:xfrm>
            </p:contentPart>
          </mc:Choice>
          <mc:Fallback>
            <p:pic>
              <p:nvPicPr>
                <p:cNvPr id="190" name="Рукописный ввод 189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106703" y="1206847"/>
                  <a:ext cx="87588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91" name="Рукописный ввод 190"/>
                <p14:cNvContentPartPr/>
                <p14:nvPr/>
              </p14:nvContentPartPr>
              <p14:xfrm>
                <a:off x="4092057" y="1243927"/>
                <a:ext cx="111120" cy="116640"/>
              </p14:xfrm>
            </p:contentPart>
          </mc:Choice>
          <mc:Fallback>
            <p:pic>
              <p:nvPicPr>
                <p:cNvPr id="191" name="Рукописный ввод 190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89892" y="1239967"/>
                  <a:ext cx="115089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92" name="Рукописный ввод 191"/>
                <p14:cNvContentPartPr/>
                <p14:nvPr/>
              </p14:nvContentPartPr>
              <p14:xfrm>
                <a:off x="4263897" y="1149847"/>
                <a:ext cx="11280" cy="61200"/>
              </p14:xfrm>
            </p:contentPart>
          </mc:Choice>
          <mc:Fallback>
            <p:pic>
              <p:nvPicPr>
                <p:cNvPr id="192" name="Рукописный ввод 19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262017" y="1146247"/>
                  <a:ext cx="15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93" name="Рукописный ввод 192"/>
                <p14:cNvContentPartPr/>
                <p14:nvPr/>
              </p14:nvContentPartPr>
              <p14:xfrm>
                <a:off x="4286217" y="1099927"/>
                <a:ext cx="5760" cy="22320"/>
              </p14:xfrm>
            </p:contentPart>
          </mc:Choice>
          <mc:Fallback>
            <p:pic>
              <p:nvPicPr>
                <p:cNvPr id="193" name="Рукописный ввод 19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84057" y="1095607"/>
                  <a:ext cx="10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4" name="Рукописный ввод 193"/>
                <p14:cNvContentPartPr/>
                <p14:nvPr/>
              </p14:nvContentPartPr>
              <p14:xfrm>
                <a:off x="4247337" y="1338247"/>
                <a:ext cx="66720" cy="111120"/>
              </p14:xfrm>
            </p:contentPart>
          </mc:Choice>
          <mc:Fallback>
            <p:pic>
              <p:nvPicPr>
                <p:cNvPr id="194" name="Рукописный ввод 193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45161" y="1334291"/>
                  <a:ext cx="70709" cy="119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5" name="Рукописный ввод 194"/>
                <p14:cNvContentPartPr/>
                <p14:nvPr/>
              </p14:nvContentPartPr>
              <p14:xfrm>
                <a:off x="4385817" y="1144327"/>
                <a:ext cx="33600" cy="282960"/>
              </p14:xfrm>
            </p:contentPart>
          </mc:Choice>
          <mc:Fallback>
            <p:pic>
              <p:nvPicPr>
                <p:cNvPr id="195" name="Рукописный ввод 194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384011" y="1140727"/>
                  <a:ext cx="37574" cy="289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6" name="TextBox 195"/>
          <p:cNvSpPr txBox="1"/>
          <p:nvPr/>
        </p:nvSpPr>
        <p:spPr>
          <a:xfrm>
            <a:off x="-2272" y="1660891"/>
            <a:ext cx="462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models goes back fixed number of steps: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504598" y="31559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 cat sat on a ma</a:t>
            </a:r>
            <a:r>
              <a:rPr lang="en-US" b="1" i="1" dirty="0"/>
              <a:t>?</a:t>
            </a:r>
          </a:p>
        </p:txBody>
      </p:sp>
      <p:grpSp>
        <p:nvGrpSpPr>
          <p:cNvPr id="15" name="Группа 14"/>
          <p:cNvGrpSpPr/>
          <p:nvPr/>
        </p:nvGrpSpPr>
        <p:grpSpPr>
          <a:xfrm>
            <a:off x="448426" y="2099382"/>
            <a:ext cx="4028831" cy="443520"/>
            <a:chOff x="448426" y="2099382"/>
            <a:chExt cx="4028831" cy="44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7" name="Рукописный ввод 196"/>
                <p14:cNvContentPartPr/>
                <p14:nvPr/>
              </p14:nvContentPartPr>
              <p14:xfrm>
                <a:off x="448426" y="2232342"/>
                <a:ext cx="161040" cy="133200"/>
              </p14:xfrm>
            </p:contentPart>
          </mc:Choice>
          <mc:Fallback>
            <p:pic>
              <p:nvPicPr>
                <p:cNvPr id="197" name="Рукописный ввод 196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6264" y="2228742"/>
                  <a:ext cx="164282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98" name="Рукописный ввод 197"/>
                <p14:cNvContentPartPr/>
                <p14:nvPr/>
              </p14:nvContentPartPr>
              <p14:xfrm>
                <a:off x="659146" y="2249142"/>
                <a:ext cx="72240" cy="61200"/>
              </p14:xfrm>
            </p:contentPart>
          </mc:Choice>
          <mc:Fallback>
            <p:pic>
              <p:nvPicPr>
                <p:cNvPr id="198" name="Рукописный ввод 197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6630" y="2244462"/>
                  <a:ext cx="75834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9" name="Рукописный ввод 198"/>
                <p14:cNvContentPartPr/>
                <p14:nvPr/>
              </p14:nvContentPartPr>
              <p14:xfrm>
                <a:off x="775546" y="2249142"/>
                <a:ext cx="66720" cy="44640"/>
              </p14:xfrm>
            </p:contentPart>
          </mc:Choice>
          <mc:Fallback>
            <p:pic>
              <p:nvPicPr>
                <p:cNvPr id="199" name="Рукописный ввод 198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3743" y="2245542"/>
                  <a:ext cx="69966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00" name="Рукописный ввод 199"/>
                <p14:cNvContentPartPr/>
                <p14:nvPr/>
              </p14:nvContentPartPr>
              <p14:xfrm>
                <a:off x="792106" y="2232342"/>
                <a:ext cx="55680" cy="72240"/>
              </p14:xfrm>
            </p:contentPart>
          </mc:Choice>
          <mc:Fallback>
            <p:pic>
              <p:nvPicPr>
                <p:cNvPr id="200" name="Рукописный ввод 199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310" y="2228748"/>
                  <a:ext cx="59272" cy="79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01" name="Рукописный ввод 200"/>
                <p14:cNvContentPartPr/>
                <p14:nvPr/>
              </p14:nvContentPartPr>
              <p14:xfrm>
                <a:off x="625786" y="2404182"/>
                <a:ext cx="94560" cy="138720"/>
              </p14:xfrm>
            </p:contentPart>
          </mc:Choice>
          <mc:Fallback>
            <p:pic>
              <p:nvPicPr>
                <p:cNvPr id="201" name="Рукописный ввод 200"/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3629" y="2399151"/>
                  <a:ext cx="99234" cy="148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02" name="Рукописный ввод 201"/>
                <p14:cNvContentPartPr/>
                <p14:nvPr/>
              </p14:nvContentPartPr>
              <p14:xfrm>
                <a:off x="625786" y="2465142"/>
                <a:ext cx="100080" cy="22320"/>
              </p14:xfrm>
            </p:contentPart>
          </mc:Choice>
          <mc:Fallback>
            <p:pic>
              <p:nvPicPr>
                <p:cNvPr id="202" name="Рукописный ввод 201"/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3626" y="2460822"/>
                  <a:ext cx="103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03" name="Рукописный ввод 202"/>
                <p14:cNvContentPartPr/>
                <p14:nvPr/>
              </p14:nvContentPartPr>
              <p14:xfrm>
                <a:off x="1069306" y="2127222"/>
                <a:ext cx="233040" cy="255120"/>
              </p14:xfrm>
            </p:contentPart>
          </mc:Choice>
          <mc:Fallback>
            <p:pic>
              <p:nvPicPr>
                <p:cNvPr id="203" name="Рукописный ввод 202"/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67145" y="2122904"/>
                  <a:ext cx="237362" cy="264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04" name="Рукописный ввод 203"/>
                <p14:cNvContentPartPr/>
                <p14:nvPr/>
              </p14:nvContentPartPr>
              <p14:xfrm>
                <a:off x="1152346" y="2454102"/>
                <a:ext cx="33600" cy="50160"/>
              </p14:xfrm>
            </p:contentPart>
          </mc:Choice>
          <mc:Fallback>
            <p:pic>
              <p:nvPicPr>
                <p:cNvPr id="204" name="Рукописный ввод 203"/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0178" y="2451194"/>
                  <a:ext cx="37935" cy="57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05" name="Рукописный ввод 204"/>
                <p14:cNvContentPartPr/>
                <p14:nvPr/>
              </p14:nvContentPartPr>
              <p14:xfrm>
                <a:off x="1157866" y="2409702"/>
                <a:ext cx="11280" cy="11280"/>
              </p14:xfrm>
            </p:contentPart>
          </mc:Choice>
          <mc:Fallback>
            <p:pic>
              <p:nvPicPr>
                <p:cNvPr id="205" name="Рукописный ввод 204"/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5683" y="2405699"/>
                  <a:ext cx="15646" cy="18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06" name="Рукописный ввод 205"/>
                <p14:cNvContentPartPr/>
                <p14:nvPr/>
              </p14:nvContentPartPr>
              <p14:xfrm>
                <a:off x="1831529" y="2176902"/>
                <a:ext cx="61200" cy="299520"/>
              </p14:xfrm>
            </p:contentPart>
          </mc:Choice>
          <mc:Fallback>
            <p:pic>
              <p:nvPicPr>
                <p:cNvPr id="206" name="Рукописный ввод 205"/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829369" y="2173302"/>
                  <a:ext cx="65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07" name="Рукописный ввод 206"/>
                <p14:cNvContentPartPr/>
                <p14:nvPr/>
              </p14:nvContentPartPr>
              <p14:xfrm>
                <a:off x="1881209" y="2182422"/>
                <a:ext cx="111120" cy="127680"/>
              </p14:xfrm>
            </p:contentPart>
          </mc:Choice>
          <mc:Fallback>
            <p:pic>
              <p:nvPicPr>
                <p:cNvPr id="207" name="Рукописный ввод 206"/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79771" y="2178106"/>
                  <a:ext cx="115076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08" name="Рукописный ввод 207"/>
                <p14:cNvContentPartPr/>
                <p14:nvPr/>
              </p14:nvContentPartPr>
              <p14:xfrm>
                <a:off x="1981049" y="2348742"/>
                <a:ext cx="88800" cy="122160"/>
              </p14:xfrm>
            </p:contentPart>
          </mc:Choice>
          <mc:Fallback>
            <p:pic>
              <p:nvPicPr>
                <p:cNvPr id="208" name="Рукописный ввод 207"/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79970" y="2343712"/>
                  <a:ext cx="92395" cy="131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09" name="Рукописный ввод 208"/>
                <p14:cNvContentPartPr/>
                <p14:nvPr/>
              </p14:nvContentPartPr>
              <p14:xfrm>
                <a:off x="1975529" y="2415222"/>
                <a:ext cx="83280" cy="11280"/>
              </p14:xfrm>
            </p:contentPart>
          </mc:Choice>
          <mc:Fallback>
            <p:pic>
              <p:nvPicPr>
                <p:cNvPr id="209" name="Рукописный ввод 208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973726" y="2412675"/>
                  <a:ext cx="86525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0" name="Рукописный ввод 209"/>
                <p14:cNvContentPartPr/>
                <p14:nvPr/>
              </p14:nvContentPartPr>
              <p14:xfrm>
                <a:off x="2197289" y="2160342"/>
                <a:ext cx="61200" cy="266160"/>
              </p14:xfrm>
            </p:contentPart>
          </mc:Choice>
          <mc:Fallback>
            <p:pic>
              <p:nvPicPr>
                <p:cNvPr id="210" name="Рукописный ввод 209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194769" y="2156380"/>
                  <a:ext cx="65520" cy="273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11" name="Рукописный ввод 210"/>
                <p14:cNvContentPartPr/>
                <p14:nvPr/>
              </p14:nvContentPartPr>
              <p14:xfrm>
                <a:off x="2346809" y="2254422"/>
                <a:ext cx="88800" cy="116640"/>
              </p14:xfrm>
            </p:contentPart>
          </mc:Choice>
          <mc:Fallback>
            <p:pic>
              <p:nvPicPr>
                <p:cNvPr id="211" name="Рукописный ввод 210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345371" y="2251542"/>
                  <a:ext cx="92395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2" name="Рукописный ввод 211"/>
                <p14:cNvContentPartPr/>
                <p14:nvPr/>
              </p14:nvContentPartPr>
              <p14:xfrm>
                <a:off x="2341289" y="2260182"/>
                <a:ext cx="100080" cy="116640"/>
              </p14:xfrm>
            </p:contentPart>
          </mc:Choice>
          <mc:Fallback>
            <p:pic>
              <p:nvPicPr>
                <p:cNvPr id="212" name="Рукописный ввод 211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39129" y="2256222"/>
                  <a:ext cx="104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13" name="Рукописный ввод 212"/>
                <p14:cNvContentPartPr/>
                <p14:nvPr/>
              </p14:nvContentPartPr>
              <p14:xfrm>
                <a:off x="2485289" y="2354262"/>
                <a:ext cx="44640" cy="133200"/>
              </p14:xfrm>
            </p:contentPart>
          </mc:Choice>
          <mc:Fallback>
            <p:pic>
              <p:nvPicPr>
                <p:cNvPr id="213" name="Рукописный ввод 212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82769" y="2349942"/>
                  <a:ext cx="4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4" name="Рукописный ввод 213"/>
                <p14:cNvContentPartPr/>
                <p14:nvPr/>
              </p14:nvContentPartPr>
              <p14:xfrm>
                <a:off x="2452169" y="2426262"/>
                <a:ext cx="127680" cy="16800"/>
              </p14:xfrm>
            </p:contentPart>
          </mc:Choice>
          <mc:Fallback>
            <p:pic>
              <p:nvPicPr>
                <p:cNvPr id="214" name="Рукописный ввод 213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450371" y="2423340"/>
                  <a:ext cx="130917" cy="24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15" name="Рукописный ввод 214"/>
                <p14:cNvContentPartPr/>
                <p14:nvPr/>
              </p14:nvContentPartPr>
              <p14:xfrm>
                <a:off x="2513129" y="2215782"/>
                <a:ext cx="39120" cy="66720"/>
              </p14:xfrm>
            </p:contentPart>
          </mc:Choice>
          <mc:Fallback>
            <p:pic>
              <p:nvPicPr>
                <p:cNvPr id="215" name="Рукописный ввод 214"/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510976" y="2212176"/>
                  <a:ext cx="42350" cy="750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6" name="Рукописный ввод 215"/>
                <p14:cNvContentPartPr/>
                <p14:nvPr/>
              </p14:nvContentPartPr>
              <p14:xfrm>
                <a:off x="2529689" y="2160342"/>
                <a:ext cx="5760" cy="16800"/>
              </p14:xfrm>
            </p:contentPart>
          </mc:Choice>
          <mc:Fallback>
            <p:pic>
              <p:nvPicPr>
                <p:cNvPr id="216" name="Рукописный ввод 215"/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7529" y="2156492"/>
                  <a:ext cx="10080" cy="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17" name="Рукописный ввод 216"/>
                <p14:cNvContentPartPr/>
                <p14:nvPr/>
              </p14:nvContentPartPr>
              <p14:xfrm>
                <a:off x="2696009" y="2154822"/>
                <a:ext cx="22320" cy="271680"/>
              </p14:xfrm>
            </p:contentPart>
          </mc:Choice>
          <mc:Fallback>
            <p:pic>
              <p:nvPicPr>
                <p:cNvPr id="217" name="Рукописный ввод 216"/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93489" y="2151579"/>
                  <a:ext cx="27000" cy="279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8" name="Рукописный ввод 217"/>
                <p14:cNvContentPartPr/>
                <p14:nvPr/>
              </p14:nvContentPartPr>
              <p14:xfrm>
                <a:off x="2856569" y="2226822"/>
                <a:ext cx="83280" cy="133200"/>
              </p14:xfrm>
            </p:contentPart>
          </mc:Choice>
          <mc:Fallback>
            <p:pic>
              <p:nvPicPr>
                <p:cNvPr id="218" name="Рукописный ввод 217"/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54766" y="2223582"/>
                  <a:ext cx="87246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19" name="Рукописный ввод 218"/>
                <p14:cNvContentPartPr/>
                <p14:nvPr/>
              </p14:nvContentPartPr>
              <p14:xfrm>
                <a:off x="2856569" y="2237862"/>
                <a:ext cx="94560" cy="116640"/>
              </p14:xfrm>
            </p:contentPart>
          </mc:Choice>
          <mc:Fallback>
            <p:pic>
              <p:nvPicPr>
                <p:cNvPr id="219" name="Рукописный ввод 218"/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54412" y="2233902"/>
                  <a:ext cx="98875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0" name="Рукописный ввод 219"/>
                <p14:cNvContentPartPr/>
                <p14:nvPr/>
              </p14:nvContentPartPr>
              <p14:xfrm>
                <a:off x="3039449" y="2176902"/>
                <a:ext cx="27840" cy="61200"/>
              </p14:xfrm>
            </p:contentPart>
          </mc:Choice>
          <mc:Fallback>
            <p:pic>
              <p:nvPicPr>
                <p:cNvPr id="220" name="Рукописный ввод 219"/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37641" y="2174022"/>
                  <a:ext cx="31456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21" name="Рукописный ввод 220"/>
                <p14:cNvContentPartPr/>
                <p14:nvPr/>
              </p14:nvContentPartPr>
              <p14:xfrm>
                <a:off x="3039449" y="2121462"/>
                <a:ext cx="22320" cy="16800"/>
              </p14:xfrm>
            </p:contentPart>
          </mc:Choice>
          <mc:Fallback>
            <p:pic>
              <p:nvPicPr>
                <p:cNvPr id="221" name="Рукописный ввод 220"/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8009" y="2117612"/>
                  <a:ext cx="25920" cy="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2" name="Рукописный ввод 221"/>
                <p14:cNvContentPartPr/>
                <p14:nvPr/>
              </p14:nvContentPartPr>
              <p14:xfrm>
                <a:off x="2995289" y="2337702"/>
                <a:ext cx="44640" cy="122160"/>
              </p14:xfrm>
            </p:contentPart>
          </mc:Choice>
          <mc:Fallback>
            <p:pic>
              <p:nvPicPr>
                <p:cNvPr id="222" name="Рукописный ввод 221"/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993129" y="2334088"/>
                  <a:ext cx="48600" cy="1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23" name="Рукописный ввод 222"/>
                <p14:cNvContentPartPr/>
                <p14:nvPr/>
              </p14:nvContentPartPr>
              <p14:xfrm>
                <a:off x="2956409" y="2409702"/>
                <a:ext cx="94560" cy="16800"/>
              </p14:xfrm>
            </p:contentPart>
          </mc:Choice>
          <mc:Fallback>
            <p:pic>
              <p:nvPicPr>
                <p:cNvPr id="223" name="Рукописный ввод 222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54611" y="2405319"/>
                  <a:ext cx="98155" cy="24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4" name="Рукописный ввод 223"/>
                <p14:cNvContentPartPr/>
                <p14:nvPr/>
              </p14:nvContentPartPr>
              <p14:xfrm>
                <a:off x="3072809" y="2404182"/>
                <a:ext cx="50160" cy="16800"/>
              </p14:xfrm>
            </p:contentPart>
          </mc:Choice>
          <mc:Fallback>
            <p:pic>
              <p:nvPicPr>
                <p:cNvPr id="224" name="Рукописный ввод 223"/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071366" y="2400250"/>
                  <a:ext cx="53769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5" name="Рукописный ввод 224"/>
                <p14:cNvContentPartPr/>
                <p14:nvPr/>
              </p14:nvContentPartPr>
              <p14:xfrm>
                <a:off x="3150329" y="2354262"/>
                <a:ext cx="11280" cy="88800"/>
              </p14:xfrm>
            </p:contentPart>
          </mc:Choice>
          <mc:Fallback>
            <p:pic>
              <p:nvPicPr>
                <p:cNvPr id="225" name="Рукописный ввод 224"/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48146" y="2350652"/>
                  <a:ext cx="15646" cy="96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6" name="Рукописный ввод 225"/>
                <p14:cNvContentPartPr/>
                <p14:nvPr/>
              </p14:nvContentPartPr>
              <p14:xfrm>
                <a:off x="3350009" y="2232342"/>
                <a:ext cx="61200" cy="100080"/>
              </p14:xfrm>
            </p:contentPart>
          </mc:Choice>
          <mc:Fallback>
            <p:pic>
              <p:nvPicPr>
                <p:cNvPr id="226" name="Рукописный ввод 225"/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48209" y="2228742"/>
                  <a:ext cx="6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7" name="Рукописный ввод 226"/>
                <p14:cNvContentPartPr/>
                <p14:nvPr/>
              </p14:nvContentPartPr>
              <p14:xfrm>
                <a:off x="3311129" y="2210262"/>
                <a:ext cx="105600" cy="144240"/>
              </p14:xfrm>
            </p:contentPart>
          </mc:Choice>
          <mc:Fallback>
            <p:pic>
              <p:nvPicPr>
                <p:cNvPr id="227" name="Рукописный ввод 226"/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308967" y="2206295"/>
                  <a:ext cx="109925" cy="15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8" name="Рукописный ввод 227"/>
                <p14:cNvContentPartPr/>
                <p14:nvPr/>
              </p14:nvContentPartPr>
              <p14:xfrm>
                <a:off x="3482969" y="2154822"/>
                <a:ext cx="16800" cy="55680"/>
              </p14:xfrm>
            </p:contentPart>
          </mc:Choice>
          <mc:Fallback>
            <p:pic>
              <p:nvPicPr>
                <p:cNvPr id="228" name="Рукописный ввод 227"/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81182" y="2151568"/>
                  <a:ext cx="20374" cy="62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29" name="Рукописный ввод 228"/>
                <p14:cNvContentPartPr/>
                <p14:nvPr/>
              </p14:nvContentPartPr>
              <p14:xfrm>
                <a:off x="3482969" y="2099382"/>
                <a:ext cx="11280" cy="11280"/>
              </p14:xfrm>
            </p:contentPart>
          </mc:Choice>
          <mc:Fallback>
            <p:pic>
              <p:nvPicPr>
                <p:cNvPr id="229" name="Рукописный ввод 228"/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80786" y="2094870"/>
                  <a:ext cx="15646" cy="1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30" name="Рукописный ввод 229"/>
                <p14:cNvContentPartPr/>
                <p14:nvPr/>
              </p14:nvContentPartPr>
              <p14:xfrm>
                <a:off x="3466169" y="2332182"/>
                <a:ext cx="33600" cy="116640"/>
              </p14:xfrm>
            </p:contentPart>
          </mc:Choice>
          <mc:Fallback>
            <p:pic>
              <p:nvPicPr>
                <p:cNvPr id="230" name="Рукописный ввод 229"/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64001" y="2328222"/>
                  <a:ext cx="37213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1" name="Рукописный ввод 230"/>
                <p14:cNvContentPartPr/>
                <p14:nvPr/>
              </p14:nvContentPartPr>
              <p14:xfrm>
                <a:off x="3427529" y="2409702"/>
                <a:ext cx="72240" cy="240"/>
              </p14:xfrm>
            </p:contentPart>
          </mc:Choice>
          <mc:Fallback>
            <p:pic>
              <p:nvPicPr>
                <p:cNvPr id="231" name="Рукописный ввод 230"/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425732" y="2406582"/>
                  <a:ext cx="75475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32" name="Рукописный ввод 231"/>
                <p14:cNvContentPartPr/>
                <p14:nvPr/>
              </p14:nvContentPartPr>
              <p14:xfrm>
                <a:off x="3532889" y="2398662"/>
                <a:ext cx="50160" cy="5760"/>
              </p14:xfrm>
            </p:contentPart>
          </mc:Choice>
          <mc:Fallback>
            <p:pic>
              <p:nvPicPr>
                <p:cNvPr id="232" name="Рукописный ввод 231"/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31085" y="2394702"/>
                  <a:ext cx="5412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3" name="Рукописный ввод 232"/>
                <p14:cNvContentPartPr/>
                <p14:nvPr/>
              </p14:nvContentPartPr>
              <p14:xfrm>
                <a:off x="3599369" y="2348742"/>
                <a:ext cx="66720" cy="100080"/>
              </p14:xfrm>
            </p:contentPart>
          </mc:Choice>
          <mc:Fallback>
            <p:pic>
              <p:nvPicPr>
                <p:cNvPr id="233" name="Рукописный ввод 232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96844" y="2344422"/>
                  <a:ext cx="71048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4" name="Рукописный ввод 233"/>
                <p14:cNvContentPartPr/>
                <p14:nvPr/>
              </p14:nvContentPartPr>
              <p14:xfrm>
                <a:off x="3770969" y="2376582"/>
                <a:ext cx="27840" cy="240"/>
              </p14:xfrm>
            </p:contentPart>
          </mc:Choice>
          <mc:Fallback>
            <p:pic>
              <p:nvPicPr>
                <p:cNvPr id="234" name="Рукописный ввод 233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68800" y="2373462"/>
                  <a:ext cx="32179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5" name="Рукописный ввод 234"/>
                <p14:cNvContentPartPr/>
                <p14:nvPr/>
              </p14:nvContentPartPr>
              <p14:xfrm>
                <a:off x="3826409" y="2365302"/>
                <a:ext cx="240" cy="5760"/>
              </p14:xfrm>
            </p:contentPart>
          </mc:Choice>
          <mc:Fallback>
            <p:pic>
              <p:nvPicPr>
                <p:cNvPr id="235" name="Рукописный ввод 234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24969" y="2362422"/>
                  <a:ext cx="3120" cy="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6" name="Рукописный ввод 235"/>
                <p14:cNvContentPartPr/>
                <p14:nvPr/>
              </p14:nvContentPartPr>
              <p14:xfrm>
                <a:off x="3881849" y="2365302"/>
                <a:ext cx="240" cy="11280"/>
              </p14:xfrm>
            </p:contentPart>
          </mc:Choice>
          <mc:Fallback>
            <p:pic>
              <p:nvPicPr>
                <p:cNvPr id="236" name="Рукописный ввод 235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80409" y="2362834"/>
                  <a:ext cx="3120" cy="1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7" name="Рукописный ввод 236"/>
                <p14:cNvContentPartPr/>
                <p14:nvPr/>
              </p14:nvContentPartPr>
              <p14:xfrm>
                <a:off x="3898649" y="2376582"/>
                <a:ext cx="11280" cy="5760"/>
              </p14:xfrm>
            </p:contentPart>
          </mc:Choice>
          <mc:Fallback>
            <p:pic>
              <p:nvPicPr>
                <p:cNvPr id="237" name="Рукописный ввод 236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897194" y="2372262"/>
                  <a:ext cx="1491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38" name="Рукописный ввод 237"/>
                <p14:cNvContentPartPr/>
                <p14:nvPr/>
              </p14:nvContentPartPr>
              <p14:xfrm>
                <a:off x="1418266" y="2160342"/>
                <a:ext cx="144240" cy="210720"/>
              </p14:xfrm>
            </p:contentPart>
          </mc:Choice>
          <mc:Fallback>
            <p:pic>
              <p:nvPicPr>
                <p:cNvPr id="238" name="Рукописный ввод 237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16827" y="2156012"/>
                  <a:ext cx="148197" cy="2193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9" name="Рукописный ввод 238"/>
                <p14:cNvContentPartPr/>
                <p14:nvPr/>
              </p14:nvContentPartPr>
              <p14:xfrm>
                <a:off x="1518106" y="2287782"/>
                <a:ext cx="122160" cy="227520"/>
              </p14:xfrm>
            </p:contentPart>
          </mc:Choice>
          <mc:Fallback>
            <p:pic>
              <p:nvPicPr>
                <p:cNvPr id="239" name="Рукописный ввод 238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515944" y="2284182"/>
                  <a:ext cx="126484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40" name="Рукописный ввод 239"/>
                <p14:cNvContentPartPr/>
                <p14:nvPr/>
              </p14:nvContentPartPr>
              <p14:xfrm>
                <a:off x="4039257" y="2221018"/>
                <a:ext cx="83280" cy="172080"/>
              </p14:xfrm>
            </p:contentPart>
          </mc:Choice>
          <mc:Fallback>
            <p:pic>
              <p:nvPicPr>
                <p:cNvPr id="240" name="Рукописный ввод 239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37094" y="2217058"/>
                  <a:ext cx="87606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41" name="Рукописный ввод 240"/>
                <p14:cNvContentPartPr/>
                <p14:nvPr/>
              </p14:nvContentPartPr>
              <p14:xfrm>
                <a:off x="4022457" y="2254138"/>
                <a:ext cx="111120" cy="116640"/>
              </p14:xfrm>
            </p:contentPart>
          </mc:Choice>
          <mc:Fallback>
            <p:pic>
              <p:nvPicPr>
                <p:cNvPr id="241" name="Рукописный ввод 240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20299" y="2250178"/>
                  <a:ext cx="115076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42" name="Рукописный ввод 241"/>
                <p14:cNvContentPartPr/>
                <p14:nvPr/>
              </p14:nvContentPartPr>
              <p14:xfrm>
                <a:off x="4194297" y="2160058"/>
                <a:ext cx="11280" cy="61200"/>
              </p14:xfrm>
            </p:contentPart>
          </mc:Choice>
          <mc:Fallback>
            <p:pic>
              <p:nvPicPr>
                <p:cNvPr id="242" name="Рукописный ввод 241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92417" y="2156458"/>
                  <a:ext cx="15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43" name="Рукописный ввод 242"/>
                <p14:cNvContentPartPr/>
                <p14:nvPr/>
              </p14:nvContentPartPr>
              <p14:xfrm>
                <a:off x="4216617" y="2110138"/>
                <a:ext cx="5760" cy="22320"/>
              </p14:xfrm>
            </p:contentPart>
          </mc:Choice>
          <mc:Fallback>
            <p:pic>
              <p:nvPicPr>
                <p:cNvPr id="243" name="Рукописный ввод 242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14457" y="2105818"/>
                  <a:ext cx="10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45" name="Рукописный ввод 244"/>
                <p14:cNvContentPartPr/>
                <p14:nvPr/>
              </p14:nvContentPartPr>
              <p14:xfrm>
                <a:off x="4443657" y="2150903"/>
                <a:ext cx="33600" cy="282960"/>
              </p14:xfrm>
            </p:contentPart>
          </mc:Choice>
          <mc:Fallback>
            <p:pic>
              <p:nvPicPr>
                <p:cNvPr id="245" name="Рукописный ввод 244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441870" y="2147303"/>
                  <a:ext cx="37532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" name="Рукописный ввод 2"/>
                <p14:cNvContentPartPr/>
                <p14:nvPr/>
              </p14:nvContentPartPr>
              <p14:xfrm>
                <a:off x="4186377" y="2369069"/>
                <a:ext cx="44640" cy="149760"/>
              </p14:xfrm>
            </p:contentPart>
          </mc:Choice>
          <mc:Fallback>
            <p:pic>
              <p:nvPicPr>
                <p:cNvPr id="3" name="Рукописный ввод 2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184217" y="2365469"/>
                  <a:ext cx="4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" name="Рукописный ввод 3"/>
                <p14:cNvContentPartPr/>
                <p14:nvPr/>
              </p14:nvContentPartPr>
              <p14:xfrm>
                <a:off x="4175337" y="2457629"/>
                <a:ext cx="50160" cy="11280"/>
              </p14:xfrm>
            </p:contentPart>
          </mc:Choice>
          <mc:Fallback>
            <p:pic>
              <p:nvPicPr>
                <p:cNvPr id="4" name="Рукописный ввод 3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73520" y="2453117"/>
                  <a:ext cx="53795" cy="1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" name="Рукописный ввод 4"/>
                <p14:cNvContentPartPr/>
                <p14:nvPr/>
              </p14:nvContentPartPr>
              <p14:xfrm>
                <a:off x="4252857" y="2446589"/>
                <a:ext cx="55680" cy="11280"/>
              </p14:xfrm>
            </p:contentPart>
          </mc:Choice>
          <mc:Fallback>
            <p:pic>
              <p:nvPicPr>
                <p:cNvPr id="5" name="Рукописный ввод 4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51072" y="2442586"/>
                  <a:ext cx="59606" cy="19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6" name="Рукописный ввод 5"/>
                <p14:cNvContentPartPr/>
                <p14:nvPr/>
              </p14:nvContentPartPr>
              <p14:xfrm>
                <a:off x="4341417" y="2391149"/>
                <a:ext cx="72240" cy="94560"/>
              </p14:xfrm>
            </p:contentPart>
          </mc:Choice>
          <mc:Fallback>
            <p:pic>
              <p:nvPicPr>
                <p:cNvPr id="6" name="Рукописный ввод 5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39271" y="2387567"/>
                  <a:ext cx="76889" cy="10315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2787930" y="2758594"/>
            <a:ext cx="192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Temporal window</a:t>
            </a:r>
          </a:p>
        </p:txBody>
      </p:sp>
    </p:spTree>
    <p:extLst>
      <p:ext uri="{BB962C8B-B14F-4D97-AF65-F5344CB8AC3E}">
        <p14:creationId xmlns:p14="http://schemas.microsoft.com/office/powerpoint/2010/main" val="273266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 animBg="1"/>
      <p:bldP spid="196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outlook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932" y="459246"/>
            <a:ext cx="3896232" cy="2798224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Sequence prediction</a:t>
            </a:r>
            <a:endParaRPr lang="ru-RU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Recurrent nets are SOA in wide variety of domains (NLP, speech/signal, bioinformatics)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Gating in RNN makes its memory longer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Sequence prediction extends to other tasks (fixed-&gt;</a:t>
            </a:r>
            <a:r>
              <a:rPr lang="en-US" dirty="0" err="1"/>
              <a:t>seq</a:t>
            </a:r>
            <a:r>
              <a:rPr lang="en-US" dirty="0"/>
              <a:t>, </a:t>
            </a:r>
            <a:r>
              <a:rPr lang="en-US" dirty="0" err="1"/>
              <a:t>seq</a:t>
            </a:r>
            <a:r>
              <a:rPr lang="en-US" dirty="0"/>
              <a:t>-&gt;fixed, </a:t>
            </a:r>
            <a:r>
              <a:rPr lang="en-US" dirty="0" err="1"/>
              <a:t>seq</a:t>
            </a:r>
            <a:r>
              <a:rPr lang="en-US" dirty="0"/>
              <a:t>-&gt;</a:t>
            </a:r>
            <a:r>
              <a:rPr lang="en-US" dirty="0" err="1"/>
              <a:t>seq</a:t>
            </a:r>
            <a:r>
              <a:rPr lang="en-US" dirty="0"/>
              <a:t>, fixed-&gt;fixed) – </a:t>
            </a:r>
            <a:r>
              <a:rPr lang="en-US" i="1" dirty="0"/>
              <a:t>next lecture</a:t>
            </a:r>
          </a:p>
        </p:txBody>
      </p:sp>
    </p:spTree>
    <p:extLst>
      <p:ext uri="{BB962C8B-B14F-4D97-AF65-F5344CB8AC3E}">
        <p14:creationId xmlns:p14="http://schemas.microsoft.com/office/powerpoint/2010/main" val="3093291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00" y="300528"/>
            <a:ext cx="43815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Elman, Jeffrey L. Finding structure in time. Cognitive science, 14(2):179–211, 1990.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A. </a:t>
            </a:r>
            <a:r>
              <a:rPr lang="en-US" sz="1100" dirty="0" err="1"/>
              <a:t>Karpathy</a:t>
            </a:r>
            <a:r>
              <a:rPr lang="en-US" sz="1100" dirty="0"/>
              <a:t> </a:t>
            </a:r>
          </a:p>
          <a:p>
            <a:r>
              <a:rPr lang="en-US" sz="1100" dirty="0"/>
              <a:t>The Unreasonable Effectiveness of Recurrent Neural Networks</a:t>
            </a:r>
          </a:p>
          <a:p>
            <a:r>
              <a:rPr lang="en-US" sz="1100" dirty="0"/>
              <a:t>http://karpathy.github.io/2015/05/21/rnn-effectiveness/</a:t>
            </a:r>
          </a:p>
          <a:p>
            <a:endParaRPr lang="en-US" sz="1100" dirty="0"/>
          </a:p>
          <a:p>
            <a:r>
              <a:rPr lang="en-US" sz="1100" dirty="0" err="1"/>
              <a:t>Razvan</a:t>
            </a:r>
            <a:r>
              <a:rPr lang="en-US" sz="1100" dirty="0"/>
              <a:t> </a:t>
            </a:r>
            <a:r>
              <a:rPr lang="en-US" sz="1100" dirty="0" err="1"/>
              <a:t>Pascanu</a:t>
            </a:r>
            <a:r>
              <a:rPr lang="en-US" sz="1100" dirty="0"/>
              <a:t>, Tomas </a:t>
            </a:r>
            <a:r>
              <a:rPr lang="en-US" sz="1100" dirty="0" err="1"/>
              <a:t>Mikolov</a:t>
            </a:r>
            <a:r>
              <a:rPr lang="en-US" sz="1100" dirty="0"/>
              <a:t>,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:</a:t>
            </a:r>
          </a:p>
          <a:p>
            <a:r>
              <a:rPr lang="en-US" sz="1100" dirty="0"/>
              <a:t>On the difficulty of training recurrent neural networks. ICML (3) 2013: 1310-1318</a:t>
            </a:r>
          </a:p>
          <a:p>
            <a:endParaRPr lang="en-US" sz="1100" dirty="0"/>
          </a:p>
          <a:p>
            <a:r>
              <a:rPr lang="en-US" sz="1100" dirty="0"/>
              <a:t>A. Graves. Supervised Sequence </a:t>
            </a:r>
            <a:r>
              <a:rPr lang="en-US" sz="1100" dirty="0" err="1"/>
              <a:t>Labelling</a:t>
            </a:r>
            <a:r>
              <a:rPr lang="en-US" sz="1100" dirty="0"/>
              <a:t> with Recurrent Neural Networks. Textbook, Studies in Computational Intelligence, Springer, 2012</a:t>
            </a:r>
          </a:p>
          <a:p>
            <a:endParaRPr lang="en-US" sz="1100" dirty="0"/>
          </a:p>
          <a:p>
            <a:r>
              <a:rPr lang="en-US" sz="1100" dirty="0" err="1"/>
              <a:t>Sepp</a:t>
            </a:r>
            <a:r>
              <a:rPr lang="en-US" sz="1100" dirty="0"/>
              <a:t> </a:t>
            </a:r>
            <a:r>
              <a:rPr lang="en-US" sz="1100" dirty="0" err="1"/>
              <a:t>Hochreiter</a:t>
            </a:r>
            <a:r>
              <a:rPr lang="en-US" sz="1100" dirty="0"/>
              <a:t>, Jürgen </a:t>
            </a:r>
            <a:r>
              <a:rPr lang="en-US" sz="1100" dirty="0" err="1"/>
              <a:t>Schmidhuber</a:t>
            </a:r>
            <a:r>
              <a:rPr lang="en-US" sz="1100" dirty="0"/>
              <a:t>:</a:t>
            </a:r>
          </a:p>
          <a:p>
            <a:r>
              <a:rPr lang="en-US" sz="1100" dirty="0"/>
              <a:t>Long Short-Term Memory. Neural Computation 9(8): 1735-1780 (1997)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00123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00" y="300528"/>
            <a:ext cx="43815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Kyunghyun</a:t>
            </a:r>
            <a:r>
              <a:rPr lang="en-US" sz="1100" dirty="0"/>
              <a:t> Cho, Bart van </a:t>
            </a:r>
            <a:r>
              <a:rPr lang="en-US" sz="1100" dirty="0" err="1"/>
              <a:t>Merrienboer</a:t>
            </a:r>
            <a:r>
              <a:rPr lang="en-US" sz="1100" dirty="0"/>
              <a:t>, </a:t>
            </a:r>
            <a:r>
              <a:rPr lang="en-US" sz="1100" dirty="0" err="1"/>
              <a:t>Çaglar</a:t>
            </a:r>
            <a:r>
              <a:rPr lang="en-US" sz="1100" dirty="0"/>
              <a:t> </a:t>
            </a:r>
            <a:r>
              <a:rPr lang="en-US" sz="1100" dirty="0" err="1"/>
              <a:t>Gülçehre</a:t>
            </a:r>
            <a:r>
              <a:rPr lang="en-US" sz="1100" dirty="0"/>
              <a:t>, </a:t>
            </a:r>
            <a:r>
              <a:rPr lang="en-US" sz="1100" dirty="0" err="1"/>
              <a:t>Dzmitry</a:t>
            </a:r>
            <a:r>
              <a:rPr lang="en-US" sz="1100" dirty="0"/>
              <a:t> </a:t>
            </a:r>
            <a:r>
              <a:rPr lang="en-US" sz="1100" dirty="0" err="1"/>
              <a:t>Bahdanau</a:t>
            </a:r>
            <a:r>
              <a:rPr lang="en-US" sz="1100" dirty="0"/>
              <a:t>, </a:t>
            </a:r>
            <a:r>
              <a:rPr lang="en-US" sz="1100" dirty="0" err="1"/>
              <a:t>Fethi</a:t>
            </a:r>
            <a:r>
              <a:rPr lang="en-US" sz="1100" dirty="0"/>
              <a:t> </a:t>
            </a:r>
            <a:r>
              <a:rPr lang="en-US" sz="1100" dirty="0" err="1"/>
              <a:t>Bougares</a:t>
            </a:r>
            <a:r>
              <a:rPr lang="en-US" sz="1100" dirty="0"/>
              <a:t>, Holger </a:t>
            </a:r>
            <a:r>
              <a:rPr lang="en-US" sz="1100" dirty="0" err="1"/>
              <a:t>Schwenk</a:t>
            </a:r>
            <a:r>
              <a:rPr lang="en-US" sz="1100" dirty="0"/>
              <a:t>,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: Learning Phrase Representations using RNN Encoder-Decoder for Statistical Machine Translation. EMNLP 2014: 1724-1734</a:t>
            </a:r>
          </a:p>
          <a:p>
            <a:endParaRPr lang="en-US" sz="1100" dirty="0"/>
          </a:p>
          <a:p>
            <a:r>
              <a:rPr lang="en-US" sz="1100" dirty="0" err="1"/>
              <a:t>Junyoung</a:t>
            </a:r>
            <a:r>
              <a:rPr lang="en-US" sz="1100" dirty="0"/>
              <a:t> Chung, </a:t>
            </a:r>
            <a:r>
              <a:rPr lang="en-US" sz="1100" dirty="0" err="1"/>
              <a:t>Çaglar</a:t>
            </a:r>
            <a:r>
              <a:rPr lang="en-US" sz="1100" dirty="0"/>
              <a:t> </a:t>
            </a:r>
            <a:r>
              <a:rPr lang="en-US" sz="1100" dirty="0" err="1"/>
              <a:t>Gülçehre</a:t>
            </a:r>
            <a:r>
              <a:rPr lang="en-US" sz="1100" dirty="0"/>
              <a:t>, </a:t>
            </a:r>
            <a:r>
              <a:rPr lang="en-US" sz="1100" dirty="0" err="1"/>
              <a:t>KyungHyun</a:t>
            </a:r>
            <a:r>
              <a:rPr lang="en-US" sz="1100" dirty="0"/>
              <a:t> Cho, </a:t>
            </a:r>
            <a:r>
              <a:rPr lang="en-US" sz="1100" dirty="0" err="1"/>
              <a:t>Yoshua</a:t>
            </a:r>
            <a:r>
              <a:rPr lang="en-US" sz="1100" dirty="0"/>
              <a:t> </a:t>
            </a:r>
            <a:r>
              <a:rPr lang="en-US" sz="1100" dirty="0" err="1"/>
              <a:t>Bengio</a:t>
            </a:r>
            <a:r>
              <a:rPr lang="en-US" sz="1100" dirty="0"/>
              <a:t>:</a:t>
            </a:r>
          </a:p>
          <a:p>
            <a:r>
              <a:rPr lang="en-US" sz="1100" dirty="0"/>
              <a:t>Empirical Evaluation of Gated Recurrent Neural Networks on Sequence Modeling. </a:t>
            </a:r>
            <a:r>
              <a:rPr lang="en-US" sz="1100" dirty="0" err="1"/>
              <a:t>CoRRabs</a:t>
            </a:r>
            <a:r>
              <a:rPr lang="en-US" sz="1100" dirty="0"/>
              <a:t>/1412.3555 (2014)</a:t>
            </a:r>
          </a:p>
          <a:p>
            <a:endParaRPr lang="en-US" sz="1100" dirty="0"/>
          </a:p>
          <a:p>
            <a:r>
              <a:rPr lang="en-US" sz="1100" dirty="0"/>
              <a:t>Andrej </a:t>
            </a:r>
            <a:r>
              <a:rPr lang="en-US" sz="1100" dirty="0" err="1"/>
              <a:t>Karpathy</a:t>
            </a:r>
            <a:r>
              <a:rPr lang="en-US" sz="1100" dirty="0"/>
              <a:t>, Justin Johnson, Fei-Fei Li:</a:t>
            </a:r>
          </a:p>
          <a:p>
            <a:r>
              <a:rPr lang="en-US" sz="1100" dirty="0"/>
              <a:t>Visualizing and Understanding Recurrent Networks. ICLR 2016</a:t>
            </a:r>
          </a:p>
          <a:p>
            <a:endParaRPr lang="en-US" sz="1100" dirty="0"/>
          </a:p>
          <a:p>
            <a:r>
              <a:rPr lang="en-US" sz="1100" dirty="0" err="1"/>
              <a:t>Mikolov</a:t>
            </a:r>
            <a:r>
              <a:rPr lang="en-US" sz="1100" dirty="0"/>
              <a:t>, T., </a:t>
            </a:r>
            <a:r>
              <a:rPr lang="en-US" sz="1100" dirty="0" err="1"/>
              <a:t>Joulin</a:t>
            </a:r>
            <a:r>
              <a:rPr lang="en-US" sz="1100" dirty="0"/>
              <a:t>, A., Chopra, S., Mathieu, M., &amp; </a:t>
            </a:r>
            <a:r>
              <a:rPr lang="en-US" sz="1100" dirty="0" err="1"/>
              <a:t>Ranzato</a:t>
            </a:r>
            <a:r>
              <a:rPr lang="en-US" sz="1100" dirty="0"/>
              <a:t>, M. A. (2014). Learning longer memory in recurrent neural networks. </a:t>
            </a:r>
            <a:r>
              <a:rPr lang="en-US" sz="1100" dirty="0" err="1"/>
              <a:t>arXiv</a:t>
            </a:r>
            <a:r>
              <a:rPr lang="en-US" sz="1100" dirty="0"/>
              <a:t> preprint arXiv:1412.7753.</a:t>
            </a:r>
          </a:p>
        </p:txBody>
      </p:sp>
    </p:spTree>
    <p:extLst>
      <p:ext uri="{BB962C8B-B14F-4D97-AF65-F5344CB8AC3E}">
        <p14:creationId xmlns:p14="http://schemas.microsoft.com/office/powerpoint/2010/main" val="13399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window/order architectures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5" name="Рукописный ввод 54"/>
              <p14:cNvContentPartPr/>
              <p14:nvPr/>
            </p14:nvContentPartPr>
            <p14:xfrm>
              <a:off x="878382" y="508727"/>
              <a:ext cx="61200" cy="299520"/>
            </p14:xfrm>
          </p:contentPart>
        </mc:Choice>
        <mc:Fallback>
          <p:pic>
            <p:nvPicPr>
              <p:cNvPr id="55" name="Рукописный ввод 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222" y="505127"/>
                <a:ext cx="65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Рукописный ввод 55"/>
              <p14:cNvContentPartPr/>
              <p14:nvPr/>
            </p14:nvContentPartPr>
            <p14:xfrm>
              <a:off x="928062" y="514247"/>
              <a:ext cx="111120" cy="127680"/>
            </p14:xfrm>
          </p:contentPart>
        </mc:Choice>
        <mc:Fallback>
          <p:pic>
            <p:nvPicPr>
              <p:cNvPr id="56" name="Рукописный ввод 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628" y="509931"/>
                <a:ext cx="115063" cy="136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7" name="Рукописный ввод 56"/>
              <p14:cNvContentPartPr/>
              <p14:nvPr/>
            </p14:nvContentPartPr>
            <p14:xfrm>
              <a:off x="1027902" y="680567"/>
              <a:ext cx="88800" cy="122160"/>
            </p14:xfrm>
          </p:contentPart>
        </mc:Choice>
        <mc:Fallback>
          <p:pic>
            <p:nvPicPr>
              <p:cNvPr id="57" name="Рукописный ввод 5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823" y="675537"/>
                <a:ext cx="92395" cy="13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Рукописный ввод 57"/>
              <p14:cNvContentPartPr/>
              <p14:nvPr/>
            </p14:nvContentPartPr>
            <p14:xfrm>
              <a:off x="1022382" y="747047"/>
              <a:ext cx="83280" cy="11280"/>
            </p14:xfrm>
          </p:contentPart>
        </mc:Choice>
        <mc:Fallback>
          <p:pic>
            <p:nvPicPr>
              <p:cNvPr id="58" name="Рукописный ввод 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0579" y="744500"/>
                <a:ext cx="86525" cy="18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Рукописный ввод 58"/>
              <p14:cNvContentPartPr/>
              <p14:nvPr/>
            </p14:nvContentPartPr>
            <p14:xfrm>
              <a:off x="1244142" y="492167"/>
              <a:ext cx="61200" cy="266160"/>
            </p14:xfrm>
          </p:contentPart>
        </mc:Choice>
        <mc:Fallback>
          <p:pic>
            <p:nvPicPr>
              <p:cNvPr id="59" name="Рукописный ввод 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41622" y="488205"/>
                <a:ext cx="65520" cy="27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0" name="Рукописный ввод 59"/>
              <p14:cNvContentPartPr/>
              <p14:nvPr/>
            </p14:nvContentPartPr>
            <p14:xfrm>
              <a:off x="1393662" y="586247"/>
              <a:ext cx="88800" cy="116640"/>
            </p14:xfrm>
          </p:contentPart>
        </mc:Choice>
        <mc:Fallback>
          <p:pic>
            <p:nvPicPr>
              <p:cNvPr id="60" name="Рукописный ввод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2224" y="583367"/>
                <a:ext cx="92395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Рукописный ввод 60"/>
              <p14:cNvContentPartPr/>
              <p14:nvPr/>
            </p14:nvContentPartPr>
            <p14:xfrm>
              <a:off x="1388142" y="592007"/>
              <a:ext cx="100080" cy="116640"/>
            </p14:xfrm>
          </p:contentPart>
        </mc:Choice>
        <mc:Fallback>
          <p:pic>
            <p:nvPicPr>
              <p:cNvPr id="61" name="Рукописный ввод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85982" y="588047"/>
                <a:ext cx="104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Рукописный ввод 61"/>
              <p14:cNvContentPartPr/>
              <p14:nvPr/>
            </p14:nvContentPartPr>
            <p14:xfrm>
              <a:off x="1532142" y="686087"/>
              <a:ext cx="44640" cy="133200"/>
            </p14:xfrm>
          </p:contentPart>
        </mc:Choice>
        <mc:Fallback>
          <p:pic>
            <p:nvPicPr>
              <p:cNvPr id="62" name="Рукописный ввод 6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29622" y="681767"/>
                <a:ext cx="49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Рукописный ввод 62"/>
              <p14:cNvContentPartPr/>
              <p14:nvPr/>
            </p14:nvContentPartPr>
            <p14:xfrm>
              <a:off x="1499022" y="758087"/>
              <a:ext cx="127680" cy="16800"/>
            </p14:xfrm>
          </p:contentPart>
        </mc:Choice>
        <mc:Fallback>
          <p:pic>
            <p:nvPicPr>
              <p:cNvPr id="63" name="Рукописный ввод 6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97229" y="755165"/>
                <a:ext cx="130908" cy="2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Рукописный ввод 65"/>
              <p14:cNvContentPartPr/>
              <p14:nvPr/>
            </p14:nvContentPartPr>
            <p14:xfrm>
              <a:off x="1742862" y="486647"/>
              <a:ext cx="22320" cy="271680"/>
            </p14:xfrm>
          </p:contentPart>
        </mc:Choice>
        <mc:Fallback>
          <p:pic>
            <p:nvPicPr>
              <p:cNvPr id="66" name="Рукописный ввод 6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40342" y="483404"/>
                <a:ext cx="27000" cy="27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Рукописный ввод 66"/>
              <p14:cNvContentPartPr/>
              <p14:nvPr/>
            </p14:nvContentPartPr>
            <p14:xfrm>
              <a:off x="1903422" y="558647"/>
              <a:ext cx="83280" cy="133200"/>
            </p14:xfrm>
          </p:contentPart>
        </mc:Choice>
        <mc:Fallback>
          <p:pic>
            <p:nvPicPr>
              <p:cNvPr id="67" name="Рукописный ввод 6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1627" y="555407"/>
                <a:ext cx="87229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Рукописный ввод 67"/>
              <p14:cNvContentPartPr/>
              <p14:nvPr/>
            </p14:nvContentPartPr>
            <p14:xfrm>
              <a:off x="1903422" y="569687"/>
              <a:ext cx="94560" cy="116640"/>
            </p14:xfrm>
          </p:contentPart>
        </mc:Choice>
        <mc:Fallback>
          <p:pic>
            <p:nvPicPr>
              <p:cNvPr id="68" name="Рукописный ввод 6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01265" y="565727"/>
                <a:ext cx="98875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Рукописный ввод 70"/>
              <p14:cNvContentPartPr/>
              <p14:nvPr/>
            </p14:nvContentPartPr>
            <p14:xfrm>
              <a:off x="2042142" y="669527"/>
              <a:ext cx="44640" cy="122160"/>
            </p14:xfrm>
          </p:contentPart>
        </mc:Choice>
        <mc:Fallback>
          <p:pic>
            <p:nvPicPr>
              <p:cNvPr id="71" name="Рукописный ввод 7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9982" y="665913"/>
                <a:ext cx="48600" cy="129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Рукописный ввод 71"/>
              <p14:cNvContentPartPr/>
              <p14:nvPr/>
            </p14:nvContentPartPr>
            <p14:xfrm>
              <a:off x="2003262" y="741527"/>
              <a:ext cx="94560" cy="16800"/>
            </p14:xfrm>
          </p:contentPart>
        </mc:Choice>
        <mc:Fallback>
          <p:pic>
            <p:nvPicPr>
              <p:cNvPr id="72" name="Рукописный ввод 7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1457" y="737144"/>
                <a:ext cx="98169" cy="24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3" name="Рукописный ввод 72"/>
              <p14:cNvContentPartPr/>
              <p14:nvPr/>
            </p14:nvContentPartPr>
            <p14:xfrm>
              <a:off x="2119662" y="736007"/>
              <a:ext cx="50160" cy="16800"/>
            </p14:xfrm>
          </p:contentPart>
        </mc:Choice>
        <mc:Fallback>
          <p:pic>
            <p:nvPicPr>
              <p:cNvPr id="73" name="Рукописный ввод 7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18219" y="732075"/>
                <a:ext cx="53769" cy="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Рукописный ввод 73"/>
              <p14:cNvContentPartPr/>
              <p14:nvPr/>
            </p14:nvContentPartPr>
            <p14:xfrm>
              <a:off x="2197182" y="686087"/>
              <a:ext cx="11280" cy="88800"/>
            </p14:xfrm>
          </p:contentPart>
        </mc:Choice>
        <mc:Fallback>
          <p:pic>
            <p:nvPicPr>
              <p:cNvPr id="74" name="Рукописный ввод 7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95067" y="682477"/>
                <a:ext cx="15510" cy="9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5" name="Рукописный ввод 74"/>
              <p14:cNvContentPartPr/>
              <p14:nvPr/>
            </p14:nvContentPartPr>
            <p14:xfrm>
              <a:off x="2396862" y="564167"/>
              <a:ext cx="61200" cy="100080"/>
            </p14:xfrm>
          </p:contentPart>
        </mc:Choice>
        <mc:Fallback>
          <p:pic>
            <p:nvPicPr>
              <p:cNvPr id="75" name="Рукописный ввод 7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95062" y="560567"/>
                <a:ext cx="65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6" name="Рукописный ввод 75"/>
              <p14:cNvContentPartPr/>
              <p14:nvPr/>
            </p14:nvContentPartPr>
            <p14:xfrm>
              <a:off x="2357982" y="542087"/>
              <a:ext cx="105600" cy="144240"/>
            </p14:xfrm>
          </p:contentPart>
        </mc:Choice>
        <mc:Fallback>
          <p:pic>
            <p:nvPicPr>
              <p:cNvPr id="76" name="Рукописный ввод 7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55820" y="538120"/>
                <a:ext cx="109925" cy="15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9" name="Рукописный ввод 78"/>
              <p14:cNvContentPartPr/>
              <p14:nvPr/>
            </p14:nvContentPartPr>
            <p14:xfrm>
              <a:off x="2513022" y="664007"/>
              <a:ext cx="33600" cy="116640"/>
            </p14:xfrm>
          </p:contentPart>
        </mc:Choice>
        <mc:Fallback>
          <p:pic>
            <p:nvPicPr>
              <p:cNvPr id="79" name="Рукописный ввод 7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10831" y="660047"/>
                <a:ext cx="37252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0" name="Рукописный ввод 79"/>
              <p14:cNvContentPartPr/>
              <p14:nvPr/>
            </p14:nvContentPartPr>
            <p14:xfrm>
              <a:off x="2474382" y="741527"/>
              <a:ext cx="72240" cy="240"/>
            </p14:xfrm>
          </p:contentPart>
        </mc:Choice>
        <mc:Fallback>
          <p:pic>
            <p:nvPicPr>
              <p:cNvPr id="80" name="Рукописный ввод 7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72585" y="738407"/>
                <a:ext cx="75475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Рукописный ввод 80"/>
              <p14:cNvContentPartPr/>
              <p14:nvPr/>
            </p14:nvContentPartPr>
            <p14:xfrm>
              <a:off x="2579742" y="730487"/>
              <a:ext cx="50160" cy="5760"/>
            </p14:xfrm>
          </p:contentPart>
        </mc:Choice>
        <mc:Fallback>
          <p:pic>
            <p:nvPicPr>
              <p:cNvPr id="81" name="Рукописный ввод 8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77938" y="726527"/>
                <a:ext cx="54129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" name="Рукописный ввод 81"/>
              <p14:cNvContentPartPr/>
              <p14:nvPr/>
            </p14:nvContentPartPr>
            <p14:xfrm>
              <a:off x="2646222" y="680567"/>
              <a:ext cx="66720" cy="100080"/>
            </p14:xfrm>
          </p:contentPart>
        </mc:Choice>
        <mc:Fallback>
          <p:pic>
            <p:nvPicPr>
              <p:cNvPr id="82" name="Рукописный ввод 8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43684" y="676247"/>
                <a:ext cx="71071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3" name="Рукописный ввод 82"/>
              <p14:cNvContentPartPr/>
              <p14:nvPr/>
            </p14:nvContentPartPr>
            <p14:xfrm>
              <a:off x="2817822" y="708407"/>
              <a:ext cx="27840" cy="240"/>
            </p14:xfrm>
          </p:contentPart>
        </mc:Choice>
        <mc:Fallback>
          <p:pic>
            <p:nvPicPr>
              <p:cNvPr id="83" name="Рукописный ввод 8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15680" y="705287"/>
                <a:ext cx="32123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4" name="Рукописный ввод 83"/>
              <p14:cNvContentPartPr/>
              <p14:nvPr/>
            </p14:nvContentPartPr>
            <p14:xfrm>
              <a:off x="2873262" y="697127"/>
              <a:ext cx="240" cy="5760"/>
            </p14:xfrm>
          </p:contentPart>
        </mc:Choice>
        <mc:Fallback>
          <p:pic>
            <p:nvPicPr>
              <p:cNvPr id="84" name="Рукописный ввод 8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71822" y="694247"/>
                <a:ext cx="3120" cy="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Рукописный ввод 84"/>
              <p14:cNvContentPartPr/>
              <p14:nvPr/>
            </p14:nvContentPartPr>
            <p14:xfrm>
              <a:off x="2928702" y="697127"/>
              <a:ext cx="240" cy="11280"/>
            </p14:xfrm>
          </p:contentPart>
        </mc:Choice>
        <mc:Fallback>
          <p:pic>
            <p:nvPicPr>
              <p:cNvPr id="85" name="Рукописный ввод 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27262" y="694659"/>
                <a:ext cx="3120" cy="17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6" name="Рукописный ввод 85"/>
              <p14:cNvContentPartPr/>
              <p14:nvPr/>
            </p14:nvContentPartPr>
            <p14:xfrm>
              <a:off x="2945502" y="708407"/>
              <a:ext cx="11280" cy="5760"/>
            </p14:xfrm>
          </p:contentPart>
        </mc:Choice>
        <mc:Fallback>
          <p:pic>
            <p:nvPicPr>
              <p:cNvPr id="86" name="Рукописный ввод 8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44047" y="704087"/>
                <a:ext cx="14919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87" name="Рукописный ввод 86"/>
              <p14:cNvContentPartPr/>
              <p14:nvPr/>
            </p14:nvContentPartPr>
            <p14:xfrm>
              <a:off x="3086110" y="552843"/>
              <a:ext cx="83280" cy="172080"/>
            </p14:xfrm>
          </p:contentPart>
        </mc:Choice>
        <mc:Fallback>
          <p:pic>
            <p:nvPicPr>
              <p:cNvPr id="87" name="Рукописный ввод 8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83947" y="548883"/>
                <a:ext cx="87606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88" name="Рукописный ввод 87"/>
              <p14:cNvContentPartPr/>
              <p14:nvPr/>
            </p14:nvContentPartPr>
            <p14:xfrm>
              <a:off x="3069310" y="585963"/>
              <a:ext cx="111120" cy="116640"/>
            </p14:xfrm>
          </p:contentPart>
        </mc:Choice>
        <mc:Fallback>
          <p:pic>
            <p:nvPicPr>
              <p:cNvPr id="88" name="Рукописный ввод 8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67152" y="582003"/>
                <a:ext cx="115076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1" name="Рукописный ввод 90"/>
              <p14:cNvContentPartPr/>
              <p14:nvPr/>
            </p14:nvContentPartPr>
            <p14:xfrm>
              <a:off x="3490510" y="482728"/>
              <a:ext cx="33600" cy="282960"/>
            </p14:xfrm>
          </p:contentPart>
        </mc:Choice>
        <mc:Fallback>
          <p:pic>
            <p:nvPicPr>
              <p:cNvPr id="91" name="Рукописный ввод 9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88704" y="479128"/>
                <a:ext cx="37574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92" name="Рукописный ввод 91"/>
              <p14:cNvContentPartPr/>
              <p14:nvPr/>
            </p14:nvContentPartPr>
            <p14:xfrm>
              <a:off x="3233230" y="700894"/>
              <a:ext cx="44640" cy="149760"/>
            </p14:xfrm>
          </p:contentPart>
        </mc:Choice>
        <mc:Fallback>
          <p:pic>
            <p:nvPicPr>
              <p:cNvPr id="92" name="Рукописный ввод 9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31070" y="697294"/>
                <a:ext cx="48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93" name="Рукописный ввод 92"/>
              <p14:cNvContentPartPr/>
              <p14:nvPr/>
            </p14:nvContentPartPr>
            <p14:xfrm>
              <a:off x="3222190" y="789454"/>
              <a:ext cx="50160" cy="11280"/>
            </p14:xfrm>
          </p:contentPart>
        </mc:Choice>
        <mc:Fallback>
          <p:pic>
            <p:nvPicPr>
              <p:cNvPr id="93" name="Рукописный ввод 9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20373" y="784942"/>
                <a:ext cx="53795" cy="19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94" name="Рукописный ввод 93"/>
              <p14:cNvContentPartPr/>
              <p14:nvPr/>
            </p14:nvContentPartPr>
            <p14:xfrm>
              <a:off x="3299710" y="778414"/>
              <a:ext cx="55680" cy="11280"/>
            </p14:xfrm>
          </p:contentPart>
        </mc:Choice>
        <mc:Fallback>
          <p:pic>
            <p:nvPicPr>
              <p:cNvPr id="94" name="Рукописный ввод 9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97925" y="774536"/>
                <a:ext cx="59606" cy="19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5" name="Рукописный ввод 94"/>
              <p14:cNvContentPartPr/>
              <p14:nvPr/>
            </p14:nvContentPartPr>
            <p14:xfrm>
              <a:off x="3388270" y="722974"/>
              <a:ext cx="72240" cy="94560"/>
            </p14:xfrm>
          </p:contentPart>
        </mc:Choice>
        <mc:Fallback>
          <p:pic>
            <p:nvPicPr>
              <p:cNvPr id="95" name="Рукописный ввод 9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386124" y="719392"/>
                <a:ext cx="76889" cy="103156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Прямоугольник 95"/>
          <p:cNvSpPr/>
          <p:nvPr/>
        </p:nvSpPr>
        <p:spPr>
          <a:xfrm>
            <a:off x="332789" y="1004772"/>
            <a:ext cx="405633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N-grams (with smoothing)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(aka TDNNs)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probabilistic classifier (e.g. decision forest,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NB: using  padding for the special symbol (UNK) we can train model for shorter sequences</a:t>
            </a:r>
          </a:p>
        </p:txBody>
      </p:sp>
    </p:spTree>
    <p:extLst>
      <p:ext uri="{BB962C8B-B14F-4D97-AF65-F5344CB8AC3E}">
        <p14:creationId xmlns:p14="http://schemas.microsoft.com/office/powerpoint/2010/main" val="33617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modeling of long sequences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й ввод 4"/>
              <p14:cNvContentPartPr/>
              <p14:nvPr/>
            </p14:nvContentPartPr>
            <p14:xfrm>
              <a:off x="1798466" y="387002"/>
              <a:ext cx="61200" cy="299520"/>
            </p14:xfrm>
          </p:contentPart>
        </mc:Choice>
        <mc:Fallback>
          <p:pic>
            <p:nvPicPr>
              <p:cNvPr id="5" name="Рукописный ввод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6306" y="383402"/>
                <a:ext cx="655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Рукописный ввод 5"/>
              <p14:cNvContentPartPr/>
              <p14:nvPr/>
            </p14:nvContentPartPr>
            <p14:xfrm>
              <a:off x="1848146" y="392522"/>
              <a:ext cx="111120" cy="127680"/>
            </p14:xfrm>
          </p:contentPart>
        </mc:Choice>
        <mc:Fallback>
          <p:pic>
            <p:nvPicPr>
              <p:cNvPr id="6" name="Рукописный ввод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708" y="388206"/>
                <a:ext cx="115076" cy="136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Рукописный ввод 6"/>
              <p14:cNvContentPartPr/>
              <p14:nvPr/>
            </p14:nvContentPartPr>
            <p14:xfrm>
              <a:off x="1947986" y="558842"/>
              <a:ext cx="88800" cy="122160"/>
            </p14:xfrm>
          </p:contentPart>
        </mc:Choice>
        <mc:Fallback>
          <p:pic>
            <p:nvPicPr>
              <p:cNvPr id="7" name="Рукописный ввод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6907" y="553812"/>
                <a:ext cx="92395" cy="13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Рукописный ввод 7"/>
              <p14:cNvContentPartPr/>
              <p14:nvPr/>
            </p14:nvContentPartPr>
            <p14:xfrm>
              <a:off x="1942466" y="625322"/>
              <a:ext cx="83280" cy="11280"/>
            </p14:xfrm>
          </p:contentPart>
        </mc:Choice>
        <mc:Fallback>
          <p:pic>
            <p:nvPicPr>
              <p:cNvPr id="8" name="Рукописный ввод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0663" y="622775"/>
                <a:ext cx="86525" cy="18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Рукописный ввод 8"/>
              <p14:cNvContentPartPr/>
              <p14:nvPr/>
            </p14:nvContentPartPr>
            <p14:xfrm>
              <a:off x="2164226" y="370442"/>
              <a:ext cx="61200" cy="266160"/>
            </p14:xfrm>
          </p:contentPart>
        </mc:Choice>
        <mc:Fallback>
          <p:pic>
            <p:nvPicPr>
              <p:cNvPr id="9" name="Рукописный ввод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1706" y="366480"/>
                <a:ext cx="65520" cy="273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Рукописный ввод 9"/>
              <p14:cNvContentPartPr/>
              <p14:nvPr/>
            </p14:nvContentPartPr>
            <p14:xfrm>
              <a:off x="2313746" y="464522"/>
              <a:ext cx="88800" cy="116640"/>
            </p14:xfrm>
          </p:contentPart>
        </mc:Choice>
        <mc:Fallback>
          <p:pic>
            <p:nvPicPr>
              <p:cNvPr id="10" name="Рукописный ввод 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2308" y="461642"/>
                <a:ext cx="92395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Рукописный ввод 10"/>
              <p14:cNvContentPartPr/>
              <p14:nvPr/>
            </p14:nvContentPartPr>
            <p14:xfrm>
              <a:off x="2308226" y="470282"/>
              <a:ext cx="100080" cy="116640"/>
            </p14:xfrm>
          </p:contentPart>
        </mc:Choice>
        <mc:Fallback>
          <p:pic>
            <p:nvPicPr>
              <p:cNvPr id="11" name="Рукописный ввод 1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6066" y="466322"/>
                <a:ext cx="1044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Рукописный ввод 11"/>
              <p14:cNvContentPartPr/>
              <p14:nvPr/>
            </p14:nvContentPartPr>
            <p14:xfrm>
              <a:off x="2452226" y="564362"/>
              <a:ext cx="44640" cy="133200"/>
            </p14:xfrm>
          </p:contentPart>
        </mc:Choice>
        <mc:Fallback>
          <p:pic>
            <p:nvPicPr>
              <p:cNvPr id="12" name="Рукописный ввод 1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9706" y="560042"/>
                <a:ext cx="49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Рукописный ввод 12"/>
              <p14:cNvContentPartPr/>
              <p14:nvPr/>
            </p14:nvContentPartPr>
            <p14:xfrm>
              <a:off x="2419106" y="636362"/>
              <a:ext cx="127680" cy="16800"/>
            </p14:xfrm>
          </p:contentPart>
        </mc:Choice>
        <mc:Fallback>
          <p:pic>
            <p:nvPicPr>
              <p:cNvPr id="13" name="Рукописный ввод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7308" y="633440"/>
                <a:ext cx="130917" cy="24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Рукописный ввод 15"/>
              <p14:cNvContentPartPr/>
              <p14:nvPr/>
            </p14:nvContentPartPr>
            <p14:xfrm>
              <a:off x="2662946" y="364922"/>
              <a:ext cx="22320" cy="271680"/>
            </p14:xfrm>
          </p:contentPart>
        </mc:Choice>
        <mc:Fallback>
          <p:pic>
            <p:nvPicPr>
              <p:cNvPr id="16" name="Рукописный ввод 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60426" y="361679"/>
                <a:ext cx="27000" cy="279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Рукописный ввод 16"/>
              <p14:cNvContentPartPr/>
              <p14:nvPr/>
            </p14:nvContentPartPr>
            <p14:xfrm>
              <a:off x="2823506" y="436922"/>
              <a:ext cx="83280" cy="133200"/>
            </p14:xfrm>
          </p:contentPart>
        </mc:Choice>
        <mc:Fallback>
          <p:pic>
            <p:nvPicPr>
              <p:cNvPr id="17" name="Рукописный ввод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21703" y="433682"/>
                <a:ext cx="87246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Рукописный ввод 17"/>
              <p14:cNvContentPartPr/>
              <p14:nvPr/>
            </p14:nvContentPartPr>
            <p14:xfrm>
              <a:off x="2823506" y="447962"/>
              <a:ext cx="94560" cy="116640"/>
            </p14:xfrm>
          </p:contentPart>
        </mc:Choice>
        <mc:Fallback>
          <p:pic>
            <p:nvPicPr>
              <p:cNvPr id="18" name="Рукописный ввод 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1349" y="444002"/>
                <a:ext cx="98875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Рукописный ввод 20"/>
              <p14:cNvContentPartPr/>
              <p14:nvPr/>
            </p14:nvContentPartPr>
            <p14:xfrm>
              <a:off x="2962226" y="547802"/>
              <a:ext cx="44640" cy="122160"/>
            </p14:xfrm>
          </p:contentPart>
        </mc:Choice>
        <mc:Fallback>
          <p:pic>
            <p:nvPicPr>
              <p:cNvPr id="21" name="Рукописный ввод 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60066" y="544188"/>
                <a:ext cx="48600" cy="129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2" name="Рукописный ввод 21"/>
              <p14:cNvContentPartPr/>
              <p14:nvPr/>
            </p14:nvContentPartPr>
            <p14:xfrm>
              <a:off x="2923346" y="619802"/>
              <a:ext cx="94560" cy="16800"/>
            </p14:xfrm>
          </p:contentPart>
        </mc:Choice>
        <mc:Fallback>
          <p:pic>
            <p:nvPicPr>
              <p:cNvPr id="22" name="Рукописный ввод 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1548" y="615419"/>
                <a:ext cx="98155" cy="24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Рукописный ввод 22"/>
              <p14:cNvContentPartPr/>
              <p14:nvPr/>
            </p14:nvContentPartPr>
            <p14:xfrm>
              <a:off x="3039746" y="614282"/>
              <a:ext cx="50160" cy="16800"/>
            </p14:xfrm>
          </p:contentPart>
        </mc:Choice>
        <mc:Fallback>
          <p:pic>
            <p:nvPicPr>
              <p:cNvPr id="23" name="Рукописный ввод 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8303" y="610350"/>
                <a:ext cx="53769" cy="2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Рукописный ввод 23"/>
              <p14:cNvContentPartPr/>
              <p14:nvPr/>
            </p14:nvContentPartPr>
            <p14:xfrm>
              <a:off x="3117266" y="564362"/>
              <a:ext cx="11280" cy="88800"/>
            </p14:xfrm>
          </p:contentPart>
        </mc:Choice>
        <mc:Fallback>
          <p:pic>
            <p:nvPicPr>
              <p:cNvPr id="24" name="Рукописный ввод 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15083" y="560752"/>
                <a:ext cx="15646" cy="9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Рукописный ввод 24"/>
              <p14:cNvContentPartPr/>
              <p14:nvPr/>
            </p14:nvContentPartPr>
            <p14:xfrm>
              <a:off x="3316946" y="442442"/>
              <a:ext cx="61200" cy="100080"/>
            </p14:xfrm>
          </p:contentPart>
        </mc:Choice>
        <mc:Fallback>
          <p:pic>
            <p:nvPicPr>
              <p:cNvPr id="25" name="Рукописный ввод 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5146" y="438842"/>
                <a:ext cx="65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6" name="Рукописный ввод 25"/>
              <p14:cNvContentPartPr/>
              <p14:nvPr/>
            </p14:nvContentPartPr>
            <p14:xfrm>
              <a:off x="3278066" y="420362"/>
              <a:ext cx="105600" cy="144240"/>
            </p14:xfrm>
          </p:contentPart>
        </mc:Choice>
        <mc:Fallback>
          <p:pic>
            <p:nvPicPr>
              <p:cNvPr id="26" name="Рукописный ввод 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75904" y="416395"/>
                <a:ext cx="109925" cy="15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Рукописный ввод 28"/>
              <p14:cNvContentPartPr/>
              <p14:nvPr/>
            </p14:nvContentPartPr>
            <p14:xfrm>
              <a:off x="3433106" y="542282"/>
              <a:ext cx="33600" cy="116640"/>
            </p14:xfrm>
          </p:contentPart>
        </mc:Choice>
        <mc:Fallback>
          <p:pic>
            <p:nvPicPr>
              <p:cNvPr id="29" name="Рукописный ввод 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30938" y="538322"/>
                <a:ext cx="37213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Рукописный ввод 29"/>
              <p14:cNvContentPartPr/>
              <p14:nvPr/>
            </p14:nvContentPartPr>
            <p14:xfrm>
              <a:off x="3394466" y="619802"/>
              <a:ext cx="72240" cy="240"/>
            </p14:xfrm>
          </p:contentPart>
        </mc:Choice>
        <mc:Fallback>
          <p:pic>
            <p:nvPicPr>
              <p:cNvPr id="30" name="Рукописный ввод 2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92669" y="616682"/>
                <a:ext cx="75475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1" name="Рукописный ввод 30"/>
              <p14:cNvContentPartPr/>
              <p14:nvPr/>
            </p14:nvContentPartPr>
            <p14:xfrm>
              <a:off x="3499826" y="608762"/>
              <a:ext cx="50160" cy="5760"/>
            </p14:xfrm>
          </p:contentPart>
        </mc:Choice>
        <mc:Fallback>
          <p:pic>
            <p:nvPicPr>
              <p:cNvPr id="31" name="Рукописный ввод 3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98022" y="604802"/>
                <a:ext cx="54129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Рукописный ввод 31"/>
              <p14:cNvContentPartPr/>
              <p14:nvPr/>
            </p14:nvContentPartPr>
            <p14:xfrm>
              <a:off x="3566306" y="558842"/>
              <a:ext cx="66720" cy="100080"/>
            </p14:xfrm>
          </p:contentPart>
        </mc:Choice>
        <mc:Fallback>
          <p:pic>
            <p:nvPicPr>
              <p:cNvPr id="32" name="Рукописный ввод 3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63781" y="554522"/>
                <a:ext cx="71048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Рукописный ввод 32"/>
              <p14:cNvContentPartPr/>
              <p14:nvPr/>
            </p14:nvContentPartPr>
            <p14:xfrm>
              <a:off x="3737906" y="586682"/>
              <a:ext cx="27840" cy="240"/>
            </p14:xfrm>
          </p:contentPart>
        </mc:Choice>
        <mc:Fallback>
          <p:pic>
            <p:nvPicPr>
              <p:cNvPr id="33" name="Рукописный ввод 3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35737" y="583562"/>
                <a:ext cx="32179" cy="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Рукописный ввод 33"/>
              <p14:cNvContentPartPr/>
              <p14:nvPr/>
            </p14:nvContentPartPr>
            <p14:xfrm>
              <a:off x="3793346" y="575402"/>
              <a:ext cx="240" cy="5760"/>
            </p14:xfrm>
          </p:contentPart>
        </mc:Choice>
        <mc:Fallback>
          <p:pic>
            <p:nvPicPr>
              <p:cNvPr id="34" name="Рукописный ввод 3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91906" y="572522"/>
                <a:ext cx="3120" cy="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Рукописный ввод 34"/>
              <p14:cNvContentPartPr/>
              <p14:nvPr/>
            </p14:nvContentPartPr>
            <p14:xfrm>
              <a:off x="3848786" y="575402"/>
              <a:ext cx="240" cy="11280"/>
            </p14:xfrm>
          </p:contentPart>
        </mc:Choice>
        <mc:Fallback>
          <p:pic>
            <p:nvPicPr>
              <p:cNvPr id="35" name="Рукописный ввод 3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47346" y="572934"/>
                <a:ext cx="3120" cy="17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Рукописный ввод 35"/>
              <p14:cNvContentPartPr/>
              <p14:nvPr/>
            </p14:nvContentPartPr>
            <p14:xfrm>
              <a:off x="3865586" y="586682"/>
              <a:ext cx="11280" cy="5760"/>
            </p14:xfrm>
          </p:contentPart>
        </mc:Choice>
        <mc:Fallback>
          <p:pic>
            <p:nvPicPr>
              <p:cNvPr id="36" name="Рукописный ввод 35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64131" y="582362"/>
                <a:ext cx="14919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7" name="Рукописный ввод 36"/>
              <p14:cNvContentPartPr/>
              <p14:nvPr/>
            </p14:nvContentPartPr>
            <p14:xfrm>
              <a:off x="4006194" y="431118"/>
              <a:ext cx="83280" cy="172080"/>
            </p14:xfrm>
          </p:contentPart>
        </mc:Choice>
        <mc:Fallback>
          <p:pic>
            <p:nvPicPr>
              <p:cNvPr id="37" name="Рукописный ввод 36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04040" y="427158"/>
                <a:ext cx="87588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" name="Рукописный ввод 37"/>
              <p14:cNvContentPartPr/>
              <p14:nvPr/>
            </p14:nvContentPartPr>
            <p14:xfrm>
              <a:off x="3989394" y="464238"/>
              <a:ext cx="111120" cy="116640"/>
            </p14:xfrm>
          </p:contentPart>
        </mc:Choice>
        <mc:Fallback>
          <p:pic>
            <p:nvPicPr>
              <p:cNvPr id="38" name="Рукописный ввод 37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987229" y="460278"/>
                <a:ext cx="115089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1" name="Рукописный ввод 40"/>
              <p14:cNvContentPartPr/>
              <p14:nvPr/>
            </p14:nvContentPartPr>
            <p14:xfrm>
              <a:off x="4410594" y="361003"/>
              <a:ext cx="33600" cy="282960"/>
            </p14:xfrm>
          </p:contentPart>
        </mc:Choice>
        <mc:Fallback>
          <p:pic>
            <p:nvPicPr>
              <p:cNvPr id="41" name="Рукописный ввод 40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08788" y="357403"/>
                <a:ext cx="37574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2" name="Рукописный ввод 41"/>
              <p14:cNvContentPartPr/>
              <p14:nvPr/>
            </p14:nvContentPartPr>
            <p14:xfrm>
              <a:off x="4153314" y="579169"/>
              <a:ext cx="44640" cy="149760"/>
            </p14:xfrm>
          </p:contentPart>
        </mc:Choice>
        <mc:Fallback>
          <p:pic>
            <p:nvPicPr>
              <p:cNvPr id="42" name="Рукописный ввод 41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51154" y="575569"/>
                <a:ext cx="486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3" name="Рукописный ввод 42"/>
              <p14:cNvContentPartPr/>
              <p14:nvPr/>
            </p14:nvContentPartPr>
            <p14:xfrm>
              <a:off x="4142274" y="667729"/>
              <a:ext cx="50160" cy="11280"/>
            </p14:xfrm>
          </p:contentPart>
        </mc:Choice>
        <mc:Fallback>
          <p:pic>
            <p:nvPicPr>
              <p:cNvPr id="43" name="Рукописный ввод 42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40470" y="663217"/>
                <a:ext cx="53769" cy="19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4" name="Рукописный ввод 43"/>
              <p14:cNvContentPartPr/>
              <p14:nvPr/>
            </p14:nvContentPartPr>
            <p14:xfrm>
              <a:off x="4219794" y="656689"/>
              <a:ext cx="55680" cy="11280"/>
            </p14:xfrm>
          </p:contentPart>
        </mc:Choice>
        <mc:Fallback>
          <p:pic>
            <p:nvPicPr>
              <p:cNvPr id="44" name="Рукописный ввод 43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217998" y="652686"/>
                <a:ext cx="59631" cy="19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5" name="Рукописный ввод 44"/>
              <p14:cNvContentPartPr/>
              <p14:nvPr/>
            </p14:nvContentPartPr>
            <p14:xfrm>
              <a:off x="4308354" y="601249"/>
              <a:ext cx="72240" cy="94560"/>
            </p14:xfrm>
          </p:contentPart>
        </mc:Choice>
        <mc:Fallback>
          <p:pic>
            <p:nvPicPr>
              <p:cNvPr id="45" name="Рукописный ввод 44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06198" y="597667"/>
                <a:ext cx="76912" cy="103156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/>
          <p:cNvSpPr txBox="1"/>
          <p:nvPr/>
        </p:nvSpPr>
        <p:spPr>
          <a:xfrm>
            <a:off x="160944" y="34812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given</a:t>
            </a:r>
          </a:p>
        </p:txBody>
      </p:sp>
      <p:grpSp>
        <p:nvGrpSpPr>
          <p:cNvPr id="268" name="Группа 267"/>
          <p:cNvGrpSpPr/>
          <p:nvPr/>
        </p:nvGrpSpPr>
        <p:grpSpPr>
          <a:xfrm>
            <a:off x="365695" y="819971"/>
            <a:ext cx="1923360" cy="332640"/>
            <a:chOff x="365695" y="819971"/>
            <a:chExt cx="1923360" cy="3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9" name="Рукописный ввод 48"/>
                <p14:cNvContentPartPr/>
                <p14:nvPr/>
              </p14:nvContentPartPr>
              <p14:xfrm>
                <a:off x="365695" y="880931"/>
                <a:ext cx="61200" cy="271680"/>
              </p14:xfrm>
            </p:contentPart>
          </mc:Choice>
          <mc:Fallback>
            <p:pic>
              <p:nvPicPr>
                <p:cNvPr id="49" name="Рукописный ввод 48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3535" y="878772"/>
                  <a:ext cx="64800" cy="278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0" name="Рукописный ввод 49"/>
                <p14:cNvContentPartPr/>
                <p14:nvPr/>
              </p14:nvContentPartPr>
              <p14:xfrm>
                <a:off x="404335" y="903251"/>
                <a:ext cx="94560" cy="111120"/>
              </p14:xfrm>
            </p:contentPart>
          </mc:Choice>
          <mc:Fallback>
            <p:pic>
              <p:nvPicPr>
                <p:cNvPr id="50" name="Рукописный ввод 49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1818" y="899295"/>
                  <a:ext cx="99594" cy="120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Рукописный ввод 50"/>
                <p14:cNvContentPartPr/>
                <p14:nvPr/>
              </p14:nvContentPartPr>
              <p14:xfrm>
                <a:off x="592975" y="819971"/>
                <a:ext cx="77760" cy="266160"/>
              </p14:xfrm>
            </p:contentPart>
          </mc:Choice>
          <mc:Fallback>
            <p:pic>
              <p:nvPicPr>
                <p:cNvPr id="51" name="Рукописный ввод 50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0815" y="816369"/>
                  <a:ext cx="81720" cy="274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8" name="Рукописный ввод 77"/>
                <p14:cNvContentPartPr/>
                <p14:nvPr/>
              </p14:nvContentPartPr>
              <p14:xfrm>
                <a:off x="736975" y="897731"/>
                <a:ext cx="77760" cy="149760"/>
              </p14:xfrm>
            </p:contentPart>
          </mc:Choice>
          <mc:Fallback>
            <p:pic>
              <p:nvPicPr>
                <p:cNvPr id="78" name="Рукописный ввод 77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5175" y="894491"/>
                  <a:ext cx="81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9" name="Рукописный ввод 78"/>
                <p14:cNvContentPartPr/>
                <p14:nvPr/>
              </p14:nvContentPartPr>
              <p14:xfrm>
                <a:off x="703615" y="908771"/>
                <a:ext cx="122160" cy="144240"/>
              </p14:xfrm>
            </p:contentPart>
          </mc:Choice>
          <mc:Fallback>
            <p:pic>
              <p:nvPicPr>
                <p:cNvPr id="79" name="Рукописный ввод 78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1453" y="905174"/>
                  <a:ext cx="126124" cy="152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0" name="Рукописный ввод 79"/>
                <p14:cNvContentPartPr/>
                <p14:nvPr/>
              </p14:nvContentPartPr>
              <p14:xfrm>
                <a:off x="847855" y="1002851"/>
                <a:ext cx="83280" cy="94560"/>
              </p14:xfrm>
            </p:contentPart>
          </mc:Choice>
          <mc:Fallback>
            <p:pic>
              <p:nvPicPr>
                <p:cNvPr id="80" name="Рукописный ввод 79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5692" y="999256"/>
                  <a:ext cx="87967" cy="102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1" name="Рукописный ввод 80"/>
                <p14:cNvContentPartPr/>
                <p14:nvPr/>
              </p14:nvContentPartPr>
              <p14:xfrm>
                <a:off x="1058335" y="919811"/>
                <a:ext cx="88800" cy="133200"/>
              </p14:xfrm>
            </p:contentPart>
          </mc:Choice>
          <mc:Fallback>
            <p:pic>
              <p:nvPicPr>
                <p:cNvPr id="81" name="Рукописный ввод 80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56897" y="916571"/>
                  <a:ext cx="92395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2" name="Рукописный ввод 81"/>
                <p14:cNvContentPartPr/>
                <p14:nvPr/>
              </p14:nvContentPartPr>
              <p14:xfrm>
                <a:off x="1052815" y="925331"/>
                <a:ext cx="105600" cy="144240"/>
              </p14:xfrm>
            </p:contentPart>
          </mc:Choice>
          <mc:Fallback>
            <p:pic>
              <p:nvPicPr>
                <p:cNvPr id="82" name="Рукописный ввод 81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51013" y="922094"/>
                  <a:ext cx="108844" cy="1514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3" name="Рукописный ввод 82"/>
                <p14:cNvContentPartPr/>
                <p14:nvPr/>
              </p14:nvContentPartPr>
              <p14:xfrm>
                <a:off x="1174735" y="991811"/>
                <a:ext cx="72240" cy="105600"/>
              </p14:xfrm>
            </p:contentPart>
          </mc:Choice>
          <mc:Fallback>
            <p:pic>
              <p:nvPicPr>
                <p:cNvPr id="83" name="Рукописный ввод 8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72579" y="987486"/>
                  <a:ext cx="76912" cy="114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4" name="Рукописный ввод 83"/>
                <p14:cNvContentPartPr/>
                <p14:nvPr/>
              </p14:nvContentPartPr>
              <p14:xfrm>
                <a:off x="1313215" y="1052771"/>
                <a:ext cx="72240" cy="11280"/>
              </p14:xfrm>
            </p:contentPart>
          </mc:Choice>
          <mc:Fallback>
            <p:pic>
              <p:nvPicPr>
                <p:cNvPr id="84" name="Рукописный ввод 8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311418" y="1050588"/>
                  <a:ext cx="75115" cy="17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5" name="Рукописный ввод 84"/>
                <p14:cNvContentPartPr/>
                <p14:nvPr/>
              </p14:nvContentPartPr>
              <p14:xfrm>
                <a:off x="1407535" y="1030691"/>
                <a:ext cx="5760" cy="66720"/>
              </p14:xfrm>
            </p:contentPart>
          </mc:Choice>
          <mc:Fallback>
            <p:pic>
              <p:nvPicPr>
                <p:cNvPr id="85" name="Рукописный ввод 8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405375" y="1027085"/>
                  <a:ext cx="10440" cy="74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6" name="Рукописный ввод 85"/>
                <p14:cNvContentPartPr/>
                <p14:nvPr/>
              </p14:nvContentPartPr>
              <p14:xfrm>
                <a:off x="1529455" y="1025171"/>
                <a:ext cx="11280" cy="5760"/>
              </p14:xfrm>
            </p:contentPart>
          </mc:Choice>
          <mc:Fallback>
            <p:pic>
              <p:nvPicPr>
                <p:cNvPr id="86" name="Рукописный ввод 8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27272" y="1020851"/>
                  <a:ext cx="15283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7" name="Рукописный ввод 86"/>
                <p14:cNvContentPartPr/>
                <p14:nvPr/>
              </p14:nvContentPartPr>
              <p14:xfrm>
                <a:off x="1584895" y="1019651"/>
                <a:ext cx="11280" cy="5760"/>
              </p14:xfrm>
            </p:contentPart>
          </mc:Choice>
          <mc:Fallback>
            <p:pic>
              <p:nvPicPr>
                <p:cNvPr id="87" name="Рукописный ввод 8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83440" y="1017131"/>
                  <a:ext cx="13827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8" name="Рукописный ввод 87"/>
                <p14:cNvContentPartPr/>
                <p14:nvPr/>
              </p14:nvContentPartPr>
              <p14:xfrm>
                <a:off x="1618015" y="1019651"/>
                <a:ext cx="11280" cy="240"/>
              </p14:xfrm>
            </p:contentPart>
          </mc:Choice>
          <mc:Fallback>
            <p:pic>
              <p:nvPicPr>
                <p:cNvPr id="88" name="Рукописный ввод 8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16560" y="1017491"/>
                  <a:ext cx="13827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9" name="Рукописный ввод 88"/>
                <p14:cNvContentPartPr/>
                <p14:nvPr/>
              </p14:nvContentPartPr>
              <p14:xfrm>
                <a:off x="1667935" y="1030691"/>
                <a:ext cx="5760" cy="240"/>
              </p14:xfrm>
            </p:contentPart>
          </mc:Choice>
          <mc:Fallback>
            <p:pic>
              <p:nvPicPr>
                <p:cNvPr id="89" name="Рукописный ввод 88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66975" y="1028531"/>
                  <a:ext cx="7680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0" name="Рукописный ввод 89"/>
                <p14:cNvContentPartPr/>
                <p14:nvPr/>
              </p14:nvContentPartPr>
              <p14:xfrm>
                <a:off x="1734415" y="919811"/>
                <a:ext cx="77760" cy="122160"/>
              </p14:xfrm>
            </p:contentPart>
          </mc:Choice>
          <mc:Fallback>
            <p:pic>
              <p:nvPicPr>
                <p:cNvPr id="90" name="Рукописный ввод 8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32975" y="916207"/>
                  <a:ext cx="81360" cy="13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1" name="Рукописный ввод 90"/>
                <p14:cNvContentPartPr/>
                <p14:nvPr/>
              </p14:nvContentPartPr>
              <p14:xfrm>
                <a:off x="1745455" y="925331"/>
                <a:ext cx="88800" cy="116640"/>
              </p14:xfrm>
            </p:contentPart>
          </mc:Choice>
          <mc:Fallback>
            <p:pic>
              <p:nvPicPr>
                <p:cNvPr id="91" name="Рукописный ввод 90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43657" y="921011"/>
                  <a:ext cx="92755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2" name="Рукописный ввод 91"/>
                <p14:cNvContentPartPr/>
                <p14:nvPr/>
              </p14:nvContentPartPr>
              <p14:xfrm>
                <a:off x="1845295" y="958691"/>
                <a:ext cx="66720" cy="127680"/>
              </p14:xfrm>
            </p:contentPart>
          </mc:Choice>
          <mc:Fallback>
            <p:pic>
              <p:nvPicPr>
                <p:cNvPr id="92" name="Рукописный ввод 91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2770" y="954015"/>
                  <a:ext cx="71769" cy="137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3" name="Рукописный ввод 92"/>
                <p14:cNvContentPartPr/>
                <p14:nvPr/>
              </p14:nvContentPartPr>
              <p14:xfrm>
                <a:off x="1989295" y="842291"/>
                <a:ext cx="55680" cy="255120"/>
              </p14:xfrm>
            </p:contentPart>
          </mc:Choice>
          <mc:Fallback>
            <p:pic>
              <p:nvPicPr>
                <p:cNvPr id="93" name="Рукописный ввод 92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87140" y="839053"/>
                  <a:ext cx="60709" cy="2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4" name="Рукописный ввод 93"/>
                <p14:cNvContentPartPr/>
                <p14:nvPr/>
              </p14:nvContentPartPr>
              <p14:xfrm>
                <a:off x="2183455" y="930851"/>
                <a:ext cx="94560" cy="16800"/>
              </p14:xfrm>
            </p:contentPart>
          </mc:Choice>
          <mc:Fallback>
            <p:pic>
              <p:nvPicPr>
                <p:cNvPr id="94" name="Рукописный ввод 93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81298" y="925847"/>
                  <a:ext cx="99234" cy="26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5" name="Рукописный ввод 94"/>
                <p14:cNvContentPartPr/>
                <p14:nvPr/>
              </p14:nvContentPartPr>
              <p14:xfrm>
                <a:off x="2188975" y="980771"/>
                <a:ext cx="100080" cy="16800"/>
              </p14:xfrm>
            </p:contentPart>
          </mc:Choice>
          <mc:Fallback>
            <p:pic>
              <p:nvPicPr>
                <p:cNvPr id="95" name="Рукописный ввод 94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87175" y="978269"/>
                  <a:ext cx="103320" cy="2394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Группа 269"/>
          <p:cNvGrpSpPr/>
          <p:nvPr/>
        </p:nvGrpSpPr>
        <p:grpSpPr>
          <a:xfrm>
            <a:off x="453688" y="1252111"/>
            <a:ext cx="3808167" cy="321600"/>
            <a:chOff x="453688" y="1252111"/>
            <a:chExt cx="3808167" cy="3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6" name="Рукописный ввод 95"/>
                <p14:cNvContentPartPr/>
                <p14:nvPr/>
              </p14:nvContentPartPr>
              <p14:xfrm>
                <a:off x="453688" y="1307551"/>
                <a:ext cx="61200" cy="266160"/>
              </p14:xfrm>
            </p:contentPart>
          </mc:Choice>
          <mc:Fallback>
            <p:pic>
              <p:nvPicPr>
                <p:cNvPr id="96" name="Рукописный ввод 95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1528" y="1303949"/>
                  <a:ext cx="65520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7" name="Рукописный ввод 96"/>
                <p14:cNvContentPartPr/>
                <p14:nvPr/>
              </p14:nvContentPartPr>
              <p14:xfrm>
                <a:off x="514648" y="1329871"/>
                <a:ext cx="100080" cy="105600"/>
              </p14:xfrm>
            </p:contentPart>
          </mc:Choice>
          <mc:Fallback>
            <p:pic>
              <p:nvPicPr>
                <p:cNvPr id="97" name="Рукописный ввод 96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2848" y="1325186"/>
                  <a:ext cx="104400" cy="115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8" name="Рукописный ввод 97"/>
                <p14:cNvContentPartPr/>
                <p14:nvPr/>
              </p14:nvContentPartPr>
              <p14:xfrm>
                <a:off x="664408" y="1252111"/>
                <a:ext cx="66720" cy="227520"/>
              </p14:xfrm>
            </p:contentPart>
          </mc:Choice>
          <mc:Fallback>
            <p:pic>
              <p:nvPicPr>
                <p:cNvPr id="98" name="Рукописный ввод 97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1870" y="1248151"/>
                  <a:ext cx="71071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9" name="Рукописный ввод 98"/>
                <p14:cNvContentPartPr/>
                <p14:nvPr/>
              </p14:nvContentPartPr>
              <p14:xfrm>
                <a:off x="819448" y="1324351"/>
                <a:ext cx="66720" cy="116640"/>
              </p14:xfrm>
            </p:contentPart>
          </mc:Choice>
          <mc:Fallback>
            <p:pic>
              <p:nvPicPr>
                <p:cNvPr id="99" name="Рукописный ввод 98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7296" y="1320031"/>
                  <a:ext cx="71025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0" name="Рукописный ввод 99"/>
                <p14:cNvContentPartPr/>
                <p14:nvPr/>
              </p14:nvContentPartPr>
              <p14:xfrm>
                <a:off x="780808" y="1346431"/>
                <a:ext cx="116640" cy="111120"/>
              </p14:xfrm>
            </p:contentPart>
          </mc:Choice>
          <mc:Fallback>
            <p:pic>
              <p:nvPicPr>
                <p:cNvPr id="100" name="Рукописный ввод 99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9368" y="1342116"/>
                  <a:ext cx="119880" cy="118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1" name="Рукописный ввод 100"/>
                <p14:cNvContentPartPr/>
                <p14:nvPr/>
              </p14:nvContentPartPr>
              <p14:xfrm>
                <a:off x="952648" y="1418431"/>
                <a:ext cx="127680" cy="88800"/>
              </p14:xfrm>
            </p:contentPart>
          </mc:Choice>
          <mc:Fallback>
            <p:pic>
              <p:nvPicPr>
                <p:cNvPr id="101" name="Рукописный ввод 100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0130" y="1413398"/>
                  <a:ext cx="133075" cy="98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Рукописный ввод 101"/>
                <p14:cNvContentPartPr/>
                <p14:nvPr/>
              </p14:nvContentPartPr>
              <p14:xfrm>
                <a:off x="1202008" y="1257631"/>
                <a:ext cx="44640" cy="210720"/>
              </p14:xfrm>
            </p:contentPart>
          </mc:Choice>
          <mc:Fallback>
            <p:pic>
              <p:nvPicPr>
                <p:cNvPr id="102" name="Рукописный ввод 101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99488" y="1253309"/>
                  <a:ext cx="49680" cy="220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Рукописный ввод 102"/>
                <p14:cNvContentPartPr/>
                <p14:nvPr/>
              </p14:nvContentPartPr>
              <p14:xfrm>
                <a:off x="1351528" y="1318591"/>
                <a:ext cx="66720" cy="133200"/>
              </p14:xfrm>
            </p:contentPart>
          </mc:Choice>
          <mc:Fallback>
            <p:pic>
              <p:nvPicPr>
                <p:cNvPr id="103" name="Рукописный ввод 102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49376" y="1314271"/>
                  <a:ext cx="71383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Рукописный ввод 103"/>
                <p14:cNvContentPartPr/>
                <p14:nvPr/>
              </p14:nvContentPartPr>
              <p14:xfrm>
                <a:off x="1334968" y="1324351"/>
                <a:ext cx="100080" cy="127680"/>
              </p14:xfrm>
            </p:contentPart>
          </mc:Choice>
          <mc:Fallback>
            <p:pic>
              <p:nvPicPr>
                <p:cNvPr id="104" name="Рукописный ввод 103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33528" y="1319675"/>
                  <a:ext cx="104040" cy="135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5" name="Рукописный ввод 104"/>
                <p14:cNvContentPartPr/>
                <p14:nvPr/>
              </p14:nvContentPartPr>
              <p14:xfrm>
                <a:off x="1462408" y="1423951"/>
                <a:ext cx="94560" cy="83280"/>
              </p14:xfrm>
            </p:contentPart>
          </mc:Choice>
          <mc:Fallback>
            <p:pic>
              <p:nvPicPr>
                <p:cNvPr id="105" name="Рукописный ввод 104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59891" y="1418904"/>
                  <a:ext cx="99953" cy="93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6" name="Рукописный ввод 105"/>
                <p14:cNvContentPartPr/>
                <p14:nvPr/>
              </p14:nvContentPartPr>
              <p14:xfrm>
                <a:off x="1623208" y="1468351"/>
                <a:ext cx="50160" cy="16800"/>
              </p14:xfrm>
            </p:contentPart>
          </mc:Choice>
          <mc:Fallback>
            <p:pic>
              <p:nvPicPr>
                <p:cNvPr id="106" name="Рукописный ввод 105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21765" y="1464777"/>
                  <a:ext cx="52686" cy="23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7" name="Рукописный ввод 106"/>
                <p14:cNvContentPartPr/>
                <p14:nvPr/>
              </p14:nvContentPartPr>
              <p14:xfrm>
                <a:off x="1689688" y="1434991"/>
                <a:ext cx="22320" cy="100080"/>
              </p14:xfrm>
            </p:contentPart>
          </mc:Choice>
          <mc:Fallback>
            <p:pic>
              <p:nvPicPr>
                <p:cNvPr id="107" name="Рукописный ввод 106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87888" y="1431031"/>
                  <a:ext cx="25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8" name="Рукописный ввод 107"/>
                <p14:cNvContentPartPr/>
                <p14:nvPr/>
              </p14:nvContentPartPr>
              <p14:xfrm>
                <a:off x="1817128" y="1440751"/>
                <a:ext cx="11280" cy="240"/>
              </p14:xfrm>
            </p:contentPart>
          </mc:Choice>
          <mc:Fallback>
            <p:pic>
              <p:nvPicPr>
                <p:cNvPr id="108" name="Рукописный ввод 10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814872" y="1437391"/>
                  <a:ext cx="15792" cy="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9" name="Рукописный ввод 108"/>
                <p14:cNvContentPartPr/>
                <p14:nvPr/>
              </p14:nvContentPartPr>
              <p14:xfrm>
                <a:off x="1894648" y="1434991"/>
                <a:ext cx="5760" cy="5760"/>
              </p14:xfrm>
            </p:contentPart>
          </mc:Choice>
          <mc:Fallback>
            <p:pic>
              <p:nvPicPr>
                <p:cNvPr id="109" name="Рукописный ввод 108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893208" y="1432831"/>
                  <a:ext cx="81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Рукописный ввод 109"/>
                <p14:cNvContentPartPr/>
                <p14:nvPr/>
              </p14:nvContentPartPr>
              <p14:xfrm>
                <a:off x="1944568" y="1434991"/>
                <a:ext cx="5760" cy="240"/>
              </p14:xfrm>
            </p:contentPart>
          </mc:Choice>
          <mc:Fallback>
            <p:pic>
              <p:nvPicPr>
                <p:cNvPr id="110" name="Рукописный ввод 109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43368" y="1432591"/>
                  <a:ext cx="792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1" name="Рукописный ввод 110"/>
                <p14:cNvContentPartPr/>
                <p14:nvPr/>
              </p14:nvContentPartPr>
              <p14:xfrm>
                <a:off x="2016568" y="1434991"/>
                <a:ext cx="240" cy="240"/>
              </p14:xfrm>
            </p:contentPart>
          </mc:Choice>
          <mc:Fallback>
            <p:pic>
              <p:nvPicPr>
                <p:cNvPr id="111" name="Рукописный ввод 110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15128" y="1432351"/>
                  <a:ext cx="3120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2" name="Рукописный ввод 111"/>
                <p14:cNvContentPartPr/>
                <p14:nvPr/>
              </p14:nvContentPartPr>
              <p14:xfrm>
                <a:off x="2110888" y="1307551"/>
                <a:ext cx="72240" cy="133200"/>
              </p14:xfrm>
            </p:contentPart>
          </mc:Choice>
          <mc:Fallback>
            <p:pic>
              <p:nvPicPr>
                <p:cNvPr id="112" name="Рукописный ввод 111"/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09082" y="1303591"/>
                  <a:ext cx="76574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3" name="Рукописный ввод 112"/>
                <p14:cNvContentPartPr/>
                <p14:nvPr/>
              </p14:nvContentPartPr>
              <p14:xfrm>
                <a:off x="2099608" y="1329871"/>
                <a:ext cx="105600" cy="116640"/>
              </p14:xfrm>
            </p:contentPart>
          </mc:Choice>
          <mc:Fallback>
            <p:pic>
              <p:nvPicPr>
                <p:cNvPr id="113" name="Рукописный ввод 112"/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97812" y="1325551"/>
                  <a:ext cx="109551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4" name="Рукописный ввод 113"/>
                <p14:cNvContentPartPr/>
                <p14:nvPr/>
              </p14:nvContentPartPr>
              <p14:xfrm>
                <a:off x="2193928" y="1368511"/>
                <a:ext cx="105600" cy="116640"/>
              </p14:xfrm>
            </p:contentPart>
          </mc:Choice>
          <mc:Fallback>
            <p:pic>
              <p:nvPicPr>
                <p:cNvPr id="114" name="Рукописный ввод 113"/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91414" y="1363471"/>
                  <a:ext cx="109551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5" name="Рукописный ввод 114"/>
                <p14:cNvContentPartPr/>
                <p14:nvPr/>
              </p14:nvContentPartPr>
              <p14:xfrm>
                <a:off x="2310328" y="1285471"/>
                <a:ext cx="72240" cy="266160"/>
              </p14:xfrm>
            </p:contentPart>
          </mc:Choice>
          <mc:Fallback>
            <p:pic>
              <p:nvPicPr>
                <p:cNvPr id="115" name="Рукописный ввод 114"/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09244" y="1281509"/>
                  <a:ext cx="76213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6" name="Рукописный ввод 115"/>
                <p14:cNvContentPartPr/>
                <p14:nvPr/>
              </p14:nvContentPartPr>
              <p14:xfrm>
                <a:off x="2504248" y="1401871"/>
                <a:ext cx="240" cy="240"/>
              </p14:xfrm>
            </p:contentPart>
          </mc:Choice>
          <mc:Fallback>
            <p:pic>
              <p:nvPicPr>
                <p:cNvPr id="116" name="Рукописный ввод 115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02568" y="1398271"/>
                  <a:ext cx="3600" cy="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7" name="Рукописный ввод 116"/>
                <p14:cNvContentPartPr/>
                <p14:nvPr/>
              </p14:nvContentPartPr>
              <p14:xfrm>
                <a:off x="2521375" y="1368751"/>
                <a:ext cx="5760" cy="5760"/>
              </p14:xfrm>
            </p:contentPart>
          </mc:Choice>
          <mc:Fallback>
            <p:pic>
              <p:nvPicPr>
                <p:cNvPr id="117" name="Рукописный ввод 116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19935" y="1365871"/>
                  <a:ext cx="8640" cy="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8" name="Рукописный ввод 117"/>
                <p14:cNvContentPartPr/>
                <p14:nvPr/>
              </p14:nvContentPartPr>
              <p14:xfrm>
                <a:off x="2593615" y="1318831"/>
                <a:ext cx="77760" cy="238560"/>
              </p14:xfrm>
            </p:contentPart>
          </mc:Choice>
          <mc:Fallback>
            <p:pic>
              <p:nvPicPr>
                <p:cNvPr id="118" name="Рукописный ввод 117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91455" y="1315598"/>
                  <a:ext cx="81720" cy="246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9" name="Рукописный ввод 118"/>
                <p14:cNvContentPartPr/>
                <p14:nvPr/>
              </p14:nvContentPartPr>
              <p14:xfrm>
                <a:off x="2654575" y="1318831"/>
                <a:ext cx="100080" cy="127680"/>
              </p14:xfrm>
            </p:contentPart>
          </mc:Choice>
          <mc:Fallback>
            <p:pic>
              <p:nvPicPr>
                <p:cNvPr id="119" name="Рукописный ввод 118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652055" y="1314527"/>
                  <a:ext cx="105120" cy="137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0" name="Рукописный ввод 119"/>
                <p14:cNvContentPartPr/>
                <p14:nvPr/>
              </p14:nvContentPartPr>
              <p14:xfrm>
                <a:off x="2831935" y="1268911"/>
                <a:ext cx="72240" cy="222000"/>
              </p14:xfrm>
            </p:contentPart>
          </mc:Choice>
          <mc:Fallback>
            <p:pic>
              <p:nvPicPr>
                <p:cNvPr id="120" name="Рукописный ввод 119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829419" y="1264947"/>
                  <a:ext cx="76553" cy="229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1" name="Рукописный ввод 120"/>
                <p14:cNvContentPartPr/>
                <p14:nvPr/>
              </p14:nvContentPartPr>
              <p14:xfrm>
                <a:off x="2992495" y="1318831"/>
                <a:ext cx="77760" cy="127680"/>
              </p14:xfrm>
            </p:contentPart>
          </mc:Choice>
          <mc:Fallback>
            <p:pic>
              <p:nvPicPr>
                <p:cNvPr id="121" name="Рукописный ввод 120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990695" y="1315244"/>
                  <a:ext cx="81720" cy="1355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22" name="Рукописный ввод 121"/>
                <p14:cNvContentPartPr/>
                <p14:nvPr/>
              </p14:nvContentPartPr>
              <p14:xfrm>
                <a:off x="2986975" y="1335391"/>
                <a:ext cx="116640" cy="122160"/>
              </p14:xfrm>
            </p:contentPart>
          </mc:Choice>
          <mc:Fallback>
            <p:pic>
              <p:nvPicPr>
                <p:cNvPr id="122" name="Рукописный ввод 121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84815" y="1331798"/>
                  <a:ext cx="120600" cy="130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3" name="Рукописный ввод 122"/>
                <p14:cNvContentPartPr/>
                <p14:nvPr/>
              </p14:nvContentPartPr>
              <p14:xfrm>
                <a:off x="3103375" y="1418431"/>
                <a:ext cx="88800" cy="116640"/>
              </p14:xfrm>
            </p:contentPart>
          </mc:Choice>
          <mc:Fallback>
            <p:pic>
              <p:nvPicPr>
                <p:cNvPr id="123" name="Рукописный ввод 122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101218" y="1414831"/>
                  <a:ext cx="9347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4" name="Рукописный ввод 123"/>
                <p14:cNvContentPartPr/>
                <p14:nvPr/>
              </p14:nvContentPartPr>
              <p14:xfrm>
                <a:off x="3219775" y="1501711"/>
                <a:ext cx="72240" cy="5760"/>
              </p14:xfrm>
            </p:contentPart>
          </mc:Choice>
          <mc:Fallback>
            <p:pic>
              <p:nvPicPr>
                <p:cNvPr id="124" name="Рукописный ввод 123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217608" y="1497031"/>
                  <a:ext cx="76574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5" name="Рукописный ввод 124"/>
                <p14:cNvContentPartPr/>
                <p14:nvPr/>
              </p14:nvContentPartPr>
              <p14:xfrm>
                <a:off x="3336175" y="1446271"/>
                <a:ext cx="11280" cy="94560"/>
              </p14:xfrm>
            </p:contentPart>
          </mc:Choice>
          <mc:Fallback>
            <p:pic>
              <p:nvPicPr>
                <p:cNvPr id="125" name="Рукописный ввод 124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33628" y="1443764"/>
                  <a:ext cx="16010" cy="101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6" name="Рукописный ввод 125"/>
                <p14:cNvContentPartPr/>
                <p14:nvPr/>
              </p14:nvContentPartPr>
              <p14:xfrm>
                <a:off x="3452575" y="1473871"/>
                <a:ext cx="5760" cy="5760"/>
              </p14:xfrm>
            </p:contentPart>
          </mc:Choice>
          <mc:Fallback>
            <p:pic>
              <p:nvPicPr>
                <p:cNvPr id="126" name="Рукописный ввод 125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51135" y="1470751"/>
                  <a:ext cx="864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7" name="Рукописный ввод 126"/>
                <p14:cNvContentPartPr/>
                <p14:nvPr/>
              </p14:nvContentPartPr>
              <p14:xfrm>
                <a:off x="3508015" y="1473871"/>
                <a:ext cx="5760" cy="240"/>
              </p14:xfrm>
            </p:contentPart>
          </mc:Choice>
          <mc:Fallback>
            <p:pic>
              <p:nvPicPr>
                <p:cNvPr id="127" name="Рукописный ввод 126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06815" y="1471471"/>
                  <a:ext cx="768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8" name="Рукописный ввод 127"/>
                <p14:cNvContentPartPr/>
                <p14:nvPr/>
              </p14:nvContentPartPr>
              <p14:xfrm>
                <a:off x="3591055" y="1457311"/>
                <a:ext cx="11280" cy="5760"/>
              </p14:xfrm>
            </p:contentPart>
          </mc:Choice>
          <mc:Fallback>
            <p:pic>
              <p:nvPicPr>
                <p:cNvPr id="128" name="Рукописный ввод 127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89236" y="1454431"/>
                  <a:ext cx="14191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9" name="Рукописный ввод 128"/>
                <p14:cNvContentPartPr/>
                <p14:nvPr/>
              </p14:nvContentPartPr>
              <p14:xfrm>
                <a:off x="3646495" y="1462831"/>
                <a:ext cx="240" cy="5760"/>
              </p14:xfrm>
            </p:contentPart>
          </mc:Choice>
          <mc:Fallback>
            <p:pic>
              <p:nvPicPr>
                <p:cNvPr id="129" name="Рукописный ввод 12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45295" y="1460431"/>
                  <a:ext cx="2640" cy="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0" name="Рукописный ввод 129"/>
                <p14:cNvContentPartPr/>
                <p14:nvPr/>
              </p14:nvContentPartPr>
              <p14:xfrm>
                <a:off x="3784975" y="1324351"/>
                <a:ext cx="77760" cy="138720"/>
              </p14:xfrm>
            </p:contentPart>
          </mc:Choice>
          <mc:Fallback>
            <p:pic>
              <p:nvPicPr>
                <p:cNvPr id="130" name="Рукописный ввод 129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782815" y="1320748"/>
                  <a:ext cx="81720" cy="147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1" name="Рукописный ввод 130"/>
                <p14:cNvContentPartPr/>
                <p14:nvPr/>
              </p14:nvContentPartPr>
              <p14:xfrm>
                <a:off x="3779455" y="1340911"/>
                <a:ext cx="100080" cy="127680"/>
              </p14:xfrm>
            </p:contentPart>
          </mc:Choice>
          <mc:Fallback>
            <p:pic>
              <p:nvPicPr>
                <p:cNvPr id="131" name="Рукописный ввод 130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777655" y="1337304"/>
                  <a:ext cx="103680" cy="134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32" name="Рукописный ввод 131"/>
                <p14:cNvContentPartPr/>
                <p14:nvPr/>
              </p14:nvContentPartPr>
              <p14:xfrm>
                <a:off x="3879295" y="1396351"/>
                <a:ext cx="77760" cy="127680"/>
              </p14:xfrm>
            </p:contentPart>
          </mc:Choice>
          <mc:Fallback>
            <p:pic>
              <p:nvPicPr>
                <p:cNvPr id="132" name="Рукописный ввод 131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76775" y="1391302"/>
                  <a:ext cx="81720" cy="1377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33" name="Рукописный ввод 132"/>
                <p14:cNvContentPartPr/>
                <p14:nvPr/>
              </p14:nvContentPartPr>
              <p14:xfrm>
                <a:off x="3995695" y="1313311"/>
                <a:ext cx="50160" cy="222000"/>
              </p14:xfrm>
            </p:contentPart>
          </mc:Choice>
          <mc:Fallback>
            <p:pic>
              <p:nvPicPr>
                <p:cNvPr id="133" name="Рукописный ввод 132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94252" y="1308993"/>
                  <a:ext cx="54490" cy="229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4" name="Рукописный ввод 133"/>
                <p14:cNvContentPartPr/>
                <p14:nvPr/>
              </p14:nvContentPartPr>
              <p14:xfrm>
                <a:off x="4145215" y="1368751"/>
                <a:ext cx="111120" cy="11280"/>
              </p14:xfrm>
            </p:contentPart>
          </mc:Choice>
          <mc:Fallback>
            <p:pic>
              <p:nvPicPr>
                <p:cNvPr id="134" name="Рукописный ввод 133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43057" y="1363487"/>
                  <a:ext cx="115435" cy="210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5" name="Рукописный ввод 134"/>
                <p14:cNvContentPartPr/>
                <p14:nvPr/>
              </p14:nvContentPartPr>
              <p14:xfrm>
                <a:off x="4156255" y="1412911"/>
                <a:ext cx="105600" cy="11280"/>
              </p14:xfrm>
            </p:contentPart>
          </mc:Choice>
          <mc:Fallback>
            <p:pic>
              <p:nvPicPr>
                <p:cNvPr id="135" name="Рукописный ввод 134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54453" y="1407817"/>
                  <a:ext cx="108844" cy="211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Группа 270"/>
          <p:cNvGrpSpPr/>
          <p:nvPr/>
        </p:nvGrpSpPr>
        <p:grpSpPr>
          <a:xfrm>
            <a:off x="204895" y="1673542"/>
            <a:ext cx="4267440" cy="393600"/>
            <a:chOff x="204895" y="1673542"/>
            <a:chExt cx="4267440" cy="3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75" name="Рукописный ввод 74"/>
                <p14:cNvContentPartPr/>
                <p14:nvPr/>
              </p14:nvContentPartPr>
              <p14:xfrm>
                <a:off x="204895" y="1690102"/>
                <a:ext cx="72240" cy="305040"/>
              </p14:xfrm>
            </p:contentPart>
          </mc:Choice>
          <mc:Fallback>
            <p:pic>
              <p:nvPicPr>
                <p:cNvPr id="75" name="Рукописный ввод 74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2739" y="1686140"/>
                  <a:ext cx="76553" cy="313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6" name="Рукописный ввод 75"/>
                <p14:cNvContentPartPr/>
                <p14:nvPr/>
              </p14:nvContentPartPr>
              <p14:xfrm>
                <a:off x="232735" y="1717942"/>
                <a:ext cx="122160" cy="138720"/>
              </p14:xfrm>
            </p:contentPart>
          </mc:Choice>
          <mc:Fallback>
            <p:pic>
              <p:nvPicPr>
                <p:cNvPr id="76" name="Рукописный ввод 75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30933" y="1713618"/>
                  <a:ext cx="126484" cy="148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7" name="Рукописный ввод 76"/>
                <p14:cNvContentPartPr/>
                <p14:nvPr/>
              </p14:nvContentPartPr>
              <p14:xfrm>
                <a:off x="432175" y="1673542"/>
                <a:ext cx="66720" cy="244080"/>
              </p14:xfrm>
            </p:contentPart>
          </mc:Choice>
          <mc:Fallback>
            <p:pic>
              <p:nvPicPr>
                <p:cNvPr id="77" name="Рукописный ввод 76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29650" y="1669582"/>
                  <a:ext cx="70687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6" name="Рукописный ввод 135"/>
                <p14:cNvContentPartPr/>
                <p14:nvPr/>
              </p14:nvContentPartPr>
              <p14:xfrm>
                <a:off x="537535" y="1756582"/>
                <a:ext cx="44640" cy="88800"/>
              </p14:xfrm>
            </p:contentPart>
          </mc:Choice>
          <mc:Fallback>
            <p:pic>
              <p:nvPicPr>
                <p:cNvPr id="136" name="Рукописный ввод 135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35375" y="1752268"/>
                  <a:ext cx="48240" cy="970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37" name="Рукописный ввод 136"/>
                <p14:cNvContentPartPr/>
                <p14:nvPr/>
              </p14:nvContentPartPr>
              <p14:xfrm>
                <a:off x="520735" y="1767622"/>
                <a:ext cx="83280" cy="127680"/>
              </p14:xfrm>
            </p:contentPart>
          </mc:Choice>
          <mc:Fallback>
            <p:pic>
              <p:nvPicPr>
                <p:cNvPr id="137" name="Рукописный ввод 136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18932" y="1763666"/>
                  <a:ext cx="86885" cy="1341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8" name="Рукописный ввод 137"/>
                <p14:cNvContentPartPr/>
                <p14:nvPr/>
              </p14:nvContentPartPr>
              <p14:xfrm>
                <a:off x="609535" y="1834102"/>
                <a:ext cx="111120" cy="122160"/>
              </p14:xfrm>
            </p:contentPart>
          </mc:Choice>
          <mc:Fallback>
            <p:pic>
              <p:nvPicPr>
                <p:cNvPr id="138" name="Рукописный ввод 137"/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07377" y="1830138"/>
                  <a:ext cx="116155" cy="129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9" name="Рукописный ввод 138"/>
                <p14:cNvContentPartPr/>
                <p14:nvPr/>
              </p14:nvContentPartPr>
              <p14:xfrm>
                <a:off x="880975" y="1690102"/>
                <a:ext cx="16800" cy="233040"/>
              </p14:xfrm>
            </p:contentPart>
          </mc:Choice>
          <mc:Fallback>
            <p:pic>
              <p:nvPicPr>
                <p:cNvPr id="139" name="Рукописный ввод 138"/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78473" y="1686140"/>
                  <a:ext cx="21447" cy="241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40" name="Рукописный ввод 139"/>
                <p14:cNvContentPartPr/>
                <p14:nvPr/>
              </p14:nvContentPartPr>
              <p14:xfrm>
                <a:off x="1002895" y="1762102"/>
                <a:ext cx="94560" cy="122160"/>
              </p14:xfrm>
            </p:contentPart>
          </mc:Choice>
          <mc:Fallback>
            <p:pic>
              <p:nvPicPr>
                <p:cNvPr id="140" name="Рукописный ввод 139"/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1097" y="1758138"/>
                  <a:ext cx="98515" cy="130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41" name="Рукописный ввод 140"/>
                <p14:cNvContentPartPr/>
                <p14:nvPr/>
              </p14:nvContentPartPr>
              <p14:xfrm>
                <a:off x="1002895" y="1756582"/>
                <a:ext cx="105600" cy="166560"/>
              </p14:xfrm>
            </p:contentPart>
          </mc:Choice>
          <mc:Fallback>
            <p:pic>
              <p:nvPicPr>
                <p:cNvPr id="141" name="Рукописный ввод 140"/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1093" y="1752985"/>
                  <a:ext cx="108844" cy="173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2" name="Рукописный ввод 141"/>
                <p14:cNvContentPartPr/>
                <p14:nvPr/>
              </p14:nvContentPartPr>
              <p14:xfrm>
                <a:off x="1119295" y="1845382"/>
                <a:ext cx="66720" cy="127680"/>
              </p14:xfrm>
            </p:contentPart>
          </mc:Choice>
          <mc:Fallback>
            <p:pic>
              <p:nvPicPr>
                <p:cNvPr id="142" name="Рукописный ввод 141"/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17131" y="1841426"/>
                  <a:ext cx="71408" cy="135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3" name="Рукописный ввод 142"/>
                <p14:cNvContentPartPr/>
                <p14:nvPr/>
              </p14:nvContentPartPr>
              <p14:xfrm>
                <a:off x="1257775" y="1928422"/>
                <a:ext cx="44640" cy="240"/>
              </p14:xfrm>
            </p:contentPart>
          </mc:Choice>
          <mc:Fallback>
            <p:pic>
              <p:nvPicPr>
                <p:cNvPr id="143" name="Рукописный ввод 142"/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255975" y="1925302"/>
                  <a:ext cx="48600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4" name="Рукописный ввод 143"/>
                <p14:cNvContentPartPr/>
                <p14:nvPr/>
              </p14:nvContentPartPr>
              <p14:xfrm>
                <a:off x="1346575" y="1872982"/>
                <a:ext cx="11280" cy="116640"/>
              </p14:xfrm>
            </p:contentPart>
          </mc:Choice>
          <mc:Fallback>
            <p:pic>
              <p:nvPicPr>
                <p:cNvPr id="144" name="Рукописный ввод 143"/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344028" y="1869742"/>
                  <a:ext cx="1601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5" name="Рукописный ввод 144"/>
                <p14:cNvContentPartPr/>
                <p14:nvPr/>
              </p14:nvContentPartPr>
              <p14:xfrm>
                <a:off x="1479535" y="1895062"/>
                <a:ext cx="16800" cy="5760"/>
              </p14:xfrm>
            </p:contentPart>
          </mc:Choice>
          <mc:Fallback>
            <p:pic>
              <p:nvPicPr>
                <p:cNvPr id="145" name="Рукописный ввод 144"/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77748" y="1891102"/>
                  <a:ext cx="20374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6" name="Рукописный ввод 145"/>
                <p14:cNvContentPartPr/>
                <p14:nvPr/>
              </p14:nvContentPartPr>
              <p14:xfrm>
                <a:off x="1534975" y="1889542"/>
                <a:ext cx="39120" cy="11280"/>
              </p14:xfrm>
            </p:contentPart>
          </mc:Choice>
          <mc:Fallback>
            <p:pic>
              <p:nvPicPr>
                <p:cNvPr id="146" name="Рукописный ввод 145"/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32822" y="1885903"/>
                  <a:ext cx="43068" cy="192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7" name="Рукописный ввод 146"/>
                <p14:cNvContentPartPr/>
                <p14:nvPr/>
              </p14:nvContentPartPr>
              <p14:xfrm>
                <a:off x="1695775" y="1751062"/>
                <a:ext cx="44640" cy="127680"/>
              </p14:xfrm>
            </p:contentPart>
          </mc:Choice>
          <mc:Fallback>
            <p:pic>
              <p:nvPicPr>
                <p:cNvPr id="147" name="Рукописный ввод 146"/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693615" y="1747825"/>
                  <a:ext cx="49320" cy="1359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8" name="Рукописный ввод 147"/>
                <p14:cNvContentPartPr/>
                <p14:nvPr/>
              </p14:nvContentPartPr>
              <p14:xfrm>
                <a:off x="1678975" y="1773142"/>
                <a:ext cx="77760" cy="116640"/>
              </p14:xfrm>
            </p:contentPart>
          </mc:Choice>
          <mc:Fallback>
            <p:pic>
              <p:nvPicPr>
                <p:cNvPr id="148" name="Рукописный ввод 147"/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77175" y="1769182"/>
                  <a:ext cx="81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9" name="Рукописный ввод 148"/>
                <p14:cNvContentPartPr/>
                <p14:nvPr/>
              </p14:nvContentPartPr>
              <p14:xfrm>
                <a:off x="1717855" y="1823062"/>
                <a:ext cx="72240" cy="122160"/>
              </p14:xfrm>
            </p:contentPart>
          </mc:Choice>
          <mc:Fallback>
            <p:pic>
              <p:nvPicPr>
                <p:cNvPr id="149" name="Рукописный ввод 148"/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15339" y="1818017"/>
                  <a:ext cx="77272" cy="132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0" name="Рукописный ввод 149"/>
                <p14:cNvContentPartPr/>
                <p14:nvPr/>
              </p14:nvContentPartPr>
              <p14:xfrm>
                <a:off x="1889695" y="1706662"/>
                <a:ext cx="61200" cy="260640"/>
              </p14:xfrm>
            </p:contentPart>
          </mc:Choice>
          <mc:Fallback>
            <p:pic>
              <p:nvPicPr>
                <p:cNvPr id="150" name="Рукописный ввод 149"/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88255" y="1703062"/>
                  <a:ext cx="65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1" name="Рукописный ввод 150"/>
                <p14:cNvContentPartPr/>
                <p14:nvPr/>
              </p14:nvContentPartPr>
              <p14:xfrm>
                <a:off x="2078095" y="1762102"/>
                <a:ext cx="66720" cy="305040"/>
              </p14:xfrm>
            </p:contentPart>
          </mc:Choice>
          <mc:Fallback>
            <p:pic>
              <p:nvPicPr>
                <p:cNvPr id="151" name="Рукописный ввод 150"/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076292" y="1758140"/>
                  <a:ext cx="70687" cy="313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2" name="Рукописный ввод 151"/>
                <p14:cNvContentPartPr/>
                <p14:nvPr/>
              </p14:nvContentPartPr>
              <p14:xfrm>
                <a:off x="2111215" y="1773142"/>
                <a:ext cx="127680" cy="133200"/>
              </p14:xfrm>
            </p:contentPart>
          </mc:Choice>
          <mc:Fallback>
            <p:pic>
              <p:nvPicPr>
                <p:cNvPr id="152" name="Рукописный ввод 151"/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09417" y="1768822"/>
                  <a:ext cx="131996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3" name="Рукописный ввод 152"/>
                <p14:cNvContentPartPr/>
                <p14:nvPr/>
              </p14:nvContentPartPr>
              <p14:xfrm>
                <a:off x="2288575" y="1701142"/>
                <a:ext cx="77760" cy="294000"/>
              </p14:xfrm>
            </p:contentPart>
          </mc:Choice>
          <mc:Fallback>
            <p:pic>
              <p:nvPicPr>
                <p:cNvPr id="153" name="Рукописный ввод 152"/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86055" y="1696824"/>
                  <a:ext cx="82440" cy="302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4" name="Рукописный ввод 153"/>
                <p14:cNvContentPartPr/>
                <p14:nvPr/>
              </p14:nvContentPartPr>
              <p14:xfrm>
                <a:off x="2416015" y="1773142"/>
                <a:ext cx="66720" cy="138720"/>
              </p14:xfrm>
            </p:contentPart>
          </mc:Choice>
          <mc:Fallback>
            <p:pic>
              <p:nvPicPr>
                <p:cNvPr id="154" name="Рукописный ввод 153"/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413851" y="1769179"/>
                  <a:ext cx="71408" cy="147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5" name="Рукописный ввод 154"/>
                <p14:cNvContentPartPr/>
                <p14:nvPr/>
              </p14:nvContentPartPr>
              <p14:xfrm>
                <a:off x="2377375" y="1778902"/>
                <a:ext cx="127680" cy="149760"/>
              </p14:xfrm>
            </p:contentPart>
          </mc:Choice>
          <mc:Fallback>
            <p:pic>
              <p:nvPicPr>
                <p:cNvPr id="155" name="Рукописный ввод 154"/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76296" y="1774942"/>
                  <a:ext cx="130917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Рукописный ввод 155"/>
                <p14:cNvContentPartPr/>
                <p14:nvPr/>
              </p14:nvContentPartPr>
              <p14:xfrm>
                <a:off x="2521375" y="1861942"/>
                <a:ext cx="94560" cy="94560"/>
              </p14:xfrm>
            </p:contentPart>
          </mc:Choice>
          <mc:Fallback>
            <p:pic>
              <p:nvPicPr>
                <p:cNvPr id="156" name="Рукописный ввод 155"/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519218" y="1857987"/>
                  <a:ext cx="99234" cy="102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7" name="Рукописный ввод 156"/>
                <p14:cNvContentPartPr/>
                <p14:nvPr/>
              </p14:nvContentPartPr>
              <p14:xfrm>
                <a:off x="2682175" y="1939462"/>
                <a:ext cx="55680" cy="5760"/>
              </p14:xfrm>
            </p:contentPart>
          </mc:Choice>
          <mc:Fallback>
            <p:pic>
              <p:nvPicPr>
                <p:cNvPr id="157" name="Рукописный ввод 156"/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680379" y="1935142"/>
                  <a:ext cx="59272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8" name="Рукописный ввод 157"/>
                <p14:cNvContentPartPr/>
                <p14:nvPr/>
              </p14:nvContentPartPr>
              <p14:xfrm>
                <a:off x="2770735" y="1889542"/>
                <a:ext cx="27840" cy="105600"/>
              </p14:xfrm>
            </p:contentPart>
          </mc:Choice>
          <mc:Fallback>
            <p:pic>
              <p:nvPicPr>
                <p:cNvPr id="158" name="Рукописный ввод 157"/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68566" y="1885577"/>
                  <a:ext cx="31456" cy="112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9" name="Рукописный ввод 158"/>
                <p14:cNvContentPartPr/>
                <p14:nvPr/>
              </p14:nvContentPartPr>
              <p14:xfrm>
                <a:off x="2903695" y="1756582"/>
                <a:ext cx="22320" cy="199680"/>
              </p14:xfrm>
            </p:contentPart>
          </mc:Choice>
          <mc:Fallback>
            <p:pic>
              <p:nvPicPr>
                <p:cNvPr id="159" name="Рукописный ввод 158"/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901535" y="1752265"/>
                  <a:ext cx="27000" cy="208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0" name="Рукописный ввод 159"/>
                <p14:cNvContentPartPr/>
                <p14:nvPr/>
              </p14:nvContentPartPr>
              <p14:xfrm>
                <a:off x="3042415" y="1795462"/>
                <a:ext cx="50160" cy="116640"/>
              </p14:xfrm>
            </p:contentPart>
          </mc:Choice>
          <mc:Fallback>
            <p:pic>
              <p:nvPicPr>
                <p:cNvPr id="160" name="Рукописный ввод 159"/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40250" y="1791502"/>
                  <a:ext cx="5449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61" name="Рукописный ввод 160"/>
                <p14:cNvContentPartPr/>
                <p14:nvPr/>
              </p14:nvContentPartPr>
              <p14:xfrm>
                <a:off x="3025615" y="1812022"/>
                <a:ext cx="77760" cy="122160"/>
              </p14:xfrm>
            </p:contentPart>
          </mc:Choice>
          <mc:Fallback>
            <p:pic>
              <p:nvPicPr>
                <p:cNvPr id="161" name="Рукописный ввод 160"/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024175" y="1808058"/>
                  <a:ext cx="81000" cy="129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62" name="Рукописный ввод 161"/>
                <p14:cNvContentPartPr/>
                <p14:nvPr/>
              </p14:nvContentPartPr>
              <p14:xfrm>
                <a:off x="3114415" y="1861942"/>
                <a:ext cx="94560" cy="122160"/>
              </p14:xfrm>
            </p:contentPart>
          </mc:Choice>
          <mc:Fallback>
            <p:pic>
              <p:nvPicPr>
                <p:cNvPr id="162" name="Рукописный ввод 161"/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112258" y="1858338"/>
                  <a:ext cx="99594" cy="130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63" name="Рукописный ввод 162"/>
                <p14:cNvContentPartPr/>
                <p14:nvPr/>
              </p14:nvContentPartPr>
              <p14:xfrm>
                <a:off x="3258415" y="1939462"/>
                <a:ext cx="39120" cy="240"/>
              </p14:xfrm>
            </p:contentPart>
          </mc:Choice>
          <mc:Fallback>
            <p:pic>
              <p:nvPicPr>
                <p:cNvPr id="163" name="Рукописный ввод 162"/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256621" y="1936342"/>
                  <a:ext cx="43068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4" name="Рукописный ввод 163"/>
                <p14:cNvContentPartPr/>
                <p14:nvPr/>
              </p14:nvContentPartPr>
              <p14:xfrm>
                <a:off x="3319375" y="1895062"/>
                <a:ext cx="77760" cy="116640"/>
              </p14:xfrm>
            </p:contentPart>
          </mc:Choice>
          <mc:Fallback>
            <p:pic>
              <p:nvPicPr>
                <p:cNvPr id="164" name="Рукописный ввод 163"/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316855" y="1891102"/>
                  <a:ext cx="81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5" name="Рукописный ввод 164"/>
                <p14:cNvContentPartPr/>
                <p14:nvPr/>
              </p14:nvContentPartPr>
              <p14:xfrm>
                <a:off x="3524575" y="1906342"/>
                <a:ext cx="5760" cy="5760"/>
              </p14:xfrm>
            </p:contentPart>
          </mc:Choice>
          <mc:Fallback>
            <p:pic>
              <p:nvPicPr>
                <p:cNvPr id="165" name="Рукописный ввод 164"/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523135" y="1904182"/>
                  <a:ext cx="840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6" name="Рукописный ввод 165"/>
                <p14:cNvContentPartPr/>
                <p14:nvPr/>
              </p14:nvContentPartPr>
              <p14:xfrm>
                <a:off x="3563215" y="1900822"/>
                <a:ext cx="240" cy="240"/>
              </p14:xfrm>
            </p:contentPart>
          </mc:Choice>
          <mc:Fallback>
            <p:pic>
              <p:nvPicPr>
                <p:cNvPr id="166" name="Рукописный ввод 165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62015" y="1898662"/>
                  <a:ext cx="2640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Рукописный ввод 166"/>
                <p14:cNvContentPartPr/>
                <p14:nvPr/>
              </p14:nvContentPartPr>
              <p14:xfrm>
                <a:off x="3607615" y="1884022"/>
                <a:ext cx="240" cy="5760"/>
              </p14:xfrm>
            </p:contentPart>
          </mc:Choice>
          <mc:Fallback>
            <p:pic>
              <p:nvPicPr>
                <p:cNvPr id="167" name="Рукописный ввод 166"/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606415" y="1881382"/>
                  <a:ext cx="264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Рукописный ввод 167"/>
                <p14:cNvContentPartPr/>
                <p14:nvPr/>
              </p14:nvContentPartPr>
              <p14:xfrm>
                <a:off x="3762655" y="1778902"/>
                <a:ext cx="66720" cy="116640"/>
              </p14:xfrm>
            </p:contentPart>
          </mc:Choice>
          <mc:Fallback>
            <p:pic>
              <p:nvPicPr>
                <p:cNvPr id="168" name="Рукописный ввод 167"/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60130" y="1774582"/>
                  <a:ext cx="71769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Рукописный ввод 168"/>
                <p14:cNvContentPartPr/>
                <p14:nvPr/>
              </p14:nvContentPartPr>
              <p14:xfrm>
                <a:off x="3735055" y="1789942"/>
                <a:ext cx="105600" cy="149760"/>
              </p14:xfrm>
            </p:contentPart>
          </mc:Choice>
          <mc:Fallback>
            <p:pic>
              <p:nvPicPr>
                <p:cNvPr id="169" name="Рукописный ввод 168"/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33613" y="1785262"/>
                  <a:ext cx="109565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Рукописный ввод 169"/>
                <p14:cNvContentPartPr/>
                <p14:nvPr/>
              </p14:nvContentPartPr>
              <p14:xfrm>
                <a:off x="3851455" y="1867462"/>
                <a:ext cx="66720" cy="77760"/>
              </p14:xfrm>
            </p:contentPart>
          </mc:Choice>
          <mc:Fallback>
            <p:pic>
              <p:nvPicPr>
                <p:cNvPr id="170" name="Рукописный ввод 169"/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848930" y="1862782"/>
                  <a:ext cx="71408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Рукописный ввод 170"/>
                <p14:cNvContentPartPr/>
                <p14:nvPr/>
              </p14:nvContentPartPr>
              <p14:xfrm>
                <a:off x="3928975" y="1751062"/>
                <a:ext cx="94560" cy="266160"/>
              </p14:xfrm>
            </p:contentPart>
          </mc:Choice>
          <mc:Fallback>
            <p:pic>
              <p:nvPicPr>
                <p:cNvPr id="171" name="Рукописный ввод 170"/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926818" y="1747460"/>
                  <a:ext cx="99234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2" name="Рукописный ввод 171"/>
                <p14:cNvContentPartPr/>
                <p14:nvPr/>
              </p14:nvContentPartPr>
              <p14:xfrm>
                <a:off x="4117375" y="1928422"/>
                <a:ext cx="22320" cy="240"/>
              </p14:xfrm>
            </p:contentPart>
          </mc:Choice>
          <mc:Fallback>
            <p:pic>
              <p:nvPicPr>
                <p:cNvPr id="172" name="Рукописный ввод 171"/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14495" y="1924822"/>
                  <a:ext cx="26640" cy="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3" name="Рукописный ввод 172"/>
                <p14:cNvContentPartPr/>
                <p14:nvPr/>
              </p14:nvContentPartPr>
              <p14:xfrm>
                <a:off x="4156255" y="1917382"/>
                <a:ext cx="11280" cy="240"/>
              </p14:xfrm>
            </p:contentPart>
          </mc:Choice>
          <mc:Fallback>
            <p:pic>
              <p:nvPicPr>
                <p:cNvPr id="173" name="Рукописный ввод 172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54072" y="1914742"/>
                  <a:ext cx="14919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4" name="Рукописный ввод 173"/>
                <p14:cNvContentPartPr/>
                <p14:nvPr/>
              </p14:nvContentPartPr>
              <p14:xfrm>
                <a:off x="4267135" y="1922902"/>
                <a:ext cx="66720" cy="240"/>
              </p14:xfrm>
            </p:contentPart>
          </mc:Choice>
          <mc:Fallback>
            <p:pic>
              <p:nvPicPr>
                <p:cNvPr id="174" name="Рукописный ввод 173"/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265332" y="1919782"/>
                  <a:ext cx="69966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5" name="Рукописный ввод 174"/>
                <p14:cNvContentPartPr/>
                <p14:nvPr/>
              </p14:nvContentPartPr>
              <p14:xfrm>
                <a:off x="4405615" y="1922902"/>
                <a:ext cx="5760" cy="240"/>
              </p14:xfrm>
            </p:contentPart>
          </mc:Choice>
          <mc:Fallback>
            <p:pic>
              <p:nvPicPr>
                <p:cNvPr id="175" name="Рукописный ввод 174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04895" y="1921462"/>
                  <a:ext cx="7200" cy="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6" name="Рукописный ввод 175"/>
                <p14:cNvContentPartPr/>
                <p14:nvPr/>
              </p14:nvContentPartPr>
              <p14:xfrm>
                <a:off x="4294735" y="1756582"/>
                <a:ext cx="166560" cy="61200"/>
              </p14:xfrm>
            </p:contentPart>
          </mc:Choice>
          <mc:Fallback>
            <p:pic>
              <p:nvPicPr>
                <p:cNvPr id="176" name="Рукописный ввод 175"/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293296" y="1751902"/>
                  <a:ext cx="170517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7" name="Рукописный ввод 176"/>
                <p14:cNvContentPartPr/>
                <p14:nvPr/>
              </p14:nvContentPartPr>
              <p14:xfrm>
                <a:off x="4305775" y="1850902"/>
                <a:ext cx="166560" cy="39120"/>
              </p14:xfrm>
            </p:contentPart>
          </mc:Choice>
          <mc:Fallback>
            <p:pic>
              <p:nvPicPr>
                <p:cNvPr id="177" name="Рукописный ввод 176"/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03976" y="1846236"/>
                  <a:ext cx="169798" cy="4916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Группа 271"/>
          <p:cNvGrpSpPr/>
          <p:nvPr/>
        </p:nvGrpSpPr>
        <p:grpSpPr>
          <a:xfrm>
            <a:off x="160495" y="2166742"/>
            <a:ext cx="4456080" cy="415920"/>
            <a:chOff x="160495" y="2166742"/>
            <a:chExt cx="4456080" cy="4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Рукописный ввод 177"/>
                <p14:cNvContentPartPr/>
                <p14:nvPr/>
              </p14:nvContentPartPr>
              <p14:xfrm>
                <a:off x="160495" y="2283142"/>
                <a:ext cx="77760" cy="299520"/>
              </p14:xfrm>
            </p:contentPart>
          </mc:Choice>
          <mc:Fallback>
            <p:pic>
              <p:nvPicPr>
                <p:cNvPr id="178" name="Рукописный ввод 177"/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8335" y="2278822"/>
                  <a:ext cx="81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Рукописный ввод 178"/>
                <p14:cNvContentPartPr/>
                <p14:nvPr/>
              </p14:nvContentPartPr>
              <p14:xfrm>
                <a:off x="238255" y="2283142"/>
                <a:ext cx="88800" cy="111120"/>
              </p14:xfrm>
            </p:contentPart>
          </mc:Choice>
          <mc:Fallback>
            <p:pic>
              <p:nvPicPr>
                <p:cNvPr id="179" name="Рукописный ввод 178"/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36457" y="2278827"/>
                  <a:ext cx="93114" cy="120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Рукописный ввод 179"/>
                <p14:cNvContentPartPr/>
                <p14:nvPr/>
              </p14:nvContentPartPr>
              <p14:xfrm>
                <a:off x="360175" y="2382742"/>
                <a:ext cx="77760" cy="138720"/>
              </p14:xfrm>
            </p:contentPart>
          </mc:Choice>
          <mc:Fallback>
            <p:pic>
              <p:nvPicPr>
                <p:cNvPr id="180" name="Рукописный ввод 179"/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7655" y="2378779"/>
                  <a:ext cx="82800" cy="147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1" name="Рукописный ввод 180"/>
                <p14:cNvContentPartPr/>
                <p14:nvPr/>
              </p14:nvContentPartPr>
              <p14:xfrm>
                <a:off x="376735" y="2432662"/>
                <a:ext cx="100080" cy="11280"/>
              </p14:xfrm>
            </p:contentPart>
          </mc:Choice>
          <mc:Fallback>
            <p:pic>
              <p:nvPicPr>
                <p:cNvPr id="181" name="Рукописный ввод 180"/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4935" y="2429751"/>
                  <a:ext cx="103320" cy="18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2" name="Рукописный ввод 181"/>
                <p14:cNvContentPartPr/>
                <p14:nvPr/>
              </p14:nvContentPartPr>
              <p14:xfrm>
                <a:off x="587215" y="2166742"/>
                <a:ext cx="72240" cy="282960"/>
              </p14:xfrm>
            </p:contentPart>
          </mc:Choice>
          <mc:Fallback>
            <p:pic>
              <p:nvPicPr>
                <p:cNvPr id="182" name="Рукописный ввод 181"/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84699" y="2163142"/>
                  <a:ext cx="76553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3" name="Рукописный ввод 182"/>
                <p14:cNvContentPartPr/>
                <p14:nvPr/>
              </p14:nvContentPartPr>
              <p14:xfrm>
                <a:off x="681535" y="2266582"/>
                <a:ext cx="77760" cy="122160"/>
              </p14:xfrm>
            </p:contentPart>
          </mc:Choice>
          <mc:Fallback>
            <p:pic>
              <p:nvPicPr>
                <p:cNvPr id="183" name="Рукописный ввод 182"/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9375" y="2262618"/>
                  <a:ext cx="82440" cy="130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4" name="Рукописный ввод 183"/>
                <p14:cNvContentPartPr/>
                <p14:nvPr/>
              </p14:nvContentPartPr>
              <p14:xfrm>
                <a:off x="692575" y="2283142"/>
                <a:ext cx="77760" cy="111120"/>
              </p14:xfrm>
            </p:contentPart>
          </mc:Choice>
          <mc:Fallback>
            <p:pic>
              <p:nvPicPr>
                <p:cNvPr id="184" name="Рукописный ввод 183"/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1495" y="2280625"/>
                  <a:ext cx="80280" cy="1172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5" name="Рукописный ввод 184"/>
                <p14:cNvContentPartPr/>
                <p14:nvPr/>
              </p14:nvContentPartPr>
              <p14:xfrm>
                <a:off x="786895" y="2355142"/>
                <a:ext cx="88800" cy="111120"/>
              </p14:xfrm>
            </p:contentPart>
          </mc:Choice>
          <mc:Fallback>
            <p:pic>
              <p:nvPicPr>
                <p:cNvPr id="185" name="Рукописный ввод 184"/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4378" y="2351186"/>
                  <a:ext cx="93833" cy="120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6" name="Рукописный ввод 185"/>
                <p14:cNvContentPartPr/>
                <p14:nvPr/>
              </p14:nvContentPartPr>
              <p14:xfrm>
                <a:off x="1019455" y="2211142"/>
                <a:ext cx="33600" cy="205200"/>
              </p14:xfrm>
            </p:contentPart>
          </mc:Choice>
          <mc:Fallback>
            <p:pic>
              <p:nvPicPr>
                <p:cNvPr id="186" name="Рукописный ввод 185"/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18010" y="2207182"/>
                  <a:ext cx="37213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7" name="Рукописный ввод 186"/>
                <p14:cNvContentPartPr/>
                <p14:nvPr/>
              </p14:nvContentPartPr>
              <p14:xfrm>
                <a:off x="1174735" y="2238742"/>
                <a:ext cx="55680" cy="155520"/>
              </p14:xfrm>
            </p:contentPart>
          </mc:Choice>
          <mc:Fallback>
            <p:pic>
              <p:nvPicPr>
                <p:cNvPr id="187" name="Рукописный ввод 186"/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72939" y="2234782"/>
                  <a:ext cx="59631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8" name="Рукописный ввод 187"/>
                <p14:cNvContentPartPr/>
                <p14:nvPr/>
              </p14:nvContentPartPr>
              <p14:xfrm>
                <a:off x="1147135" y="2255302"/>
                <a:ext cx="88800" cy="161040"/>
              </p14:xfrm>
            </p:contentPart>
          </mc:Choice>
          <mc:Fallback>
            <p:pic>
              <p:nvPicPr>
                <p:cNvPr id="188" name="Рукописный ввод 187"/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44978" y="2251339"/>
                  <a:ext cx="93114" cy="168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9" name="Рукописный ввод 188"/>
                <p14:cNvContentPartPr/>
                <p14:nvPr/>
              </p14:nvContentPartPr>
              <p14:xfrm>
                <a:off x="1257775" y="2371702"/>
                <a:ext cx="72240" cy="94560"/>
              </p14:xfrm>
            </p:contentPart>
          </mc:Choice>
          <mc:Fallback>
            <p:pic>
              <p:nvPicPr>
                <p:cNvPr id="189" name="Рукописный ввод 188"/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255259" y="2367028"/>
                  <a:ext cx="77272" cy="1042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0" name="Рукописный ввод 189"/>
                <p14:cNvContentPartPr/>
                <p14:nvPr/>
              </p14:nvContentPartPr>
              <p14:xfrm>
                <a:off x="1368655" y="2421622"/>
                <a:ext cx="61200" cy="11280"/>
              </p14:xfrm>
            </p:contentPart>
          </mc:Choice>
          <mc:Fallback>
            <p:pic>
              <p:nvPicPr>
                <p:cNvPr id="190" name="Рукописный ввод 189"/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67575" y="2417256"/>
                  <a:ext cx="64440" cy="18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1" name="Рукописный ввод 190"/>
                <p14:cNvContentPartPr/>
                <p14:nvPr/>
              </p14:nvContentPartPr>
              <p14:xfrm>
                <a:off x="1457455" y="2388502"/>
                <a:ext cx="240" cy="100080"/>
              </p14:xfrm>
            </p:contentPart>
          </mc:Choice>
          <mc:Fallback>
            <p:pic>
              <p:nvPicPr>
                <p:cNvPr id="191" name="Рукописный ввод 190"/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456015" y="2384902"/>
                  <a:ext cx="3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2" name="Рукописный ввод 191"/>
                <p14:cNvContentPartPr/>
                <p14:nvPr/>
              </p14:nvContentPartPr>
              <p14:xfrm>
                <a:off x="1562575" y="2382742"/>
                <a:ext cx="11280" cy="240"/>
              </p14:xfrm>
            </p:contentPart>
          </mc:Choice>
          <mc:Fallback>
            <p:pic>
              <p:nvPicPr>
                <p:cNvPr id="192" name="Рукописный ввод 191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60392" y="2380102"/>
                  <a:ext cx="15283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3" name="Рукописный ввод 192"/>
                <p14:cNvContentPartPr/>
                <p14:nvPr/>
              </p14:nvContentPartPr>
              <p14:xfrm>
                <a:off x="1662415" y="2377222"/>
                <a:ext cx="11280" cy="5760"/>
              </p14:xfrm>
            </p:contentPart>
          </mc:Choice>
          <mc:Fallback>
            <p:pic>
              <p:nvPicPr>
                <p:cNvPr id="193" name="Рукописный ввод 192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60232" y="2374702"/>
                  <a:ext cx="15283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4" name="Рукописный ввод 193"/>
                <p14:cNvContentPartPr/>
                <p14:nvPr/>
              </p14:nvContentPartPr>
              <p14:xfrm>
                <a:off x="1745455" y="2255302"/>
                <a:ext cx="61200" cy="133200"/>
              </p14:xfrm>
            </p:contentPart>
          </mc:Choice>
          <mc:Fallback>
            <p:pic>
              <p:nvPicPr>
                <p:cNvPr id="194" name="Рукописный ввод 193"/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743295" y="2252422"/>
                  <a:ext cx="65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5" name="Рукописный ввод 194"/>
                <p14:cNvContentPartPr/>
                <p14:nvPr/>
              </p14:nvContentPartPr>
              <p14:xfrm>
                <a:off x="1717855" y="2255302"/>
                <a:ext cx="88800" cy="144240"/>
              </p14:xfrm>
            </p:contentPart>
          </mc:Choice>
          <mc:Fallback>
            <p:pic>
              <p:nvPicPr>
                <p:cNvPr id="195" name="Рукописный ввод 194"/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16776" y="2251705"/>
                  <a:ext cx="91676" cy="150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6" name="Рукописный ввод 195"/>
                <p14:cNvContentPartPr/>
                <p14:nvPr/>
              </p14:nvContentPartPr>
              <p14:xfrm>
                <a:off x="1845295" y="2333062"/>
                <a:ext cx="55680" cy="116640"/>
              </p14:xfrm>
            </p:contentPart>
          </mc:Choice>
          <mc:Fallback>
            <p:pic>
              <p:nvPicPr>
                <p:cNvPr id="196" name="Рукописный ввод 195"/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842780" y="2328022"/>
                  <a:ext cx="61068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7" name="Рукописный ввод 196"/>
                <p14:cNvContentPartPr/>
                <p14:nvPr/>
              </p14:nvContentPartPr>
              <p14:xfrm>
                <a:off x="1933855" y="2405062"/>
                <a:ext cx="72240" cy="5760"/>
              </p14:xfrm>
            </p:contentPart>
          </mc:Choice>
          <mc:Fallback>
            <p:pic>
              <p:nvPicPr>
                <p:cNvPr id="197" name="Рукописный ввод 196"/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32417" y="2401102"/>
                  <a:ext cx="75834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8" name="Рукописный ввод 197"/>
                <p14:cNvContentPartPr/>
                <p14:nvPr/>
              </p14:nvContentPartPr>
              <p14:xfrm>
                <a:off x="2000575" y="2366182"/>
                <a:ext cx="22320" cy="83280"/>
              </p14:xfrm>
            </p:contentPart>
          </mc:Choice>
          <mc:Fallback>
            <p:pic>
              <p:nvPicPr>
                <p:cNvPr id="198" name="Рукописный ввод 197"/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998415" y="2362577"/>
                  <a:ext cx="26640" cy="91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9" name="Рукописный ввод 198"/>
                <p14:cNvContentPartPr/>
                <p14:nvPr/>
              </p14:nvContentPartPr>
              <p14:xfrm>
                <a:off x="2017135" y="2344102"/>
                <a:ext cx="61200" cy="116640"/>
              </p14:xfrm>
            </p:contentPart>
          </mc:Choice>
          <mc:Fallback>
            <p:pic>
              <p:nvPicPr>
                <p:cNvPr id="199" name="Рукописный ввод 198"/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016055" y="2339062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0" name="Рукописный ввод 199"/>
                <p14:cNvContentPartPr/>
                <p14:nvPr/>
              </p14:nvContentPartPr>
              <p14:xfrm>
                <a:off x="2083615" y="2200102"/>
                <a:ext cx="111120" cy="255120"/>
              </p14:xfrm>
            </p:contentPart>
          </mc:Choice>
          <mc:Fallback>
            <p:pic>
              <p:nvPicPr>
                <p:cNvPr id="200" name="Рукописный ввод 199"/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082177" y="2196144"/>
                  <a:ext cx="115076" cy="264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1" name="Рукописный ввод 200"/>
                <p14:cNvContentPartPr/>
                <p14:nvPr/>
              </p14:nvContentPartPr>
              <p14:xfrm>
                <a:off x="2288575" y="2272102"/>
                <a:ext cx="55680" cy="266160"/>
              </p14:xfrm>
            </p:contentPart>
          </mc:Choice>
          <mc:Fallback>
            <p:pic>
              <p:nvPicPr>
                <p:cNvPr id="201" name="Рукописный ввод 200"/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286420" y="2268500"/>
                  <a:ext cx="58913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2" name="Рукописный ввод 201"/>
                <p14:cNvContentPartPr/>
                <p14:nvPr/>
              </p14:nvContentPartPr>
              <p14:xfrm>
                <a:off x="2294095" y="2266582"/>
                <a:ext cx="127680" cy="161040"/>
              </p14:xfrm>
            </p:contentPart>
          </mc:Choice>
          <mc:Fallback>
            <p:pic>
              <p:nvPicPr>
                <p:cNvPr id="202" name="Рукописный ввод 201"/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92297" y="2262259"/>
                  <a:ext cx="131996" cy="170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3" name="Рукописный ввод 202"/>
                <p14:cNvContentPartPr/>
                <p14:nvPr/>
              </p14:nvContentPartPr>
              <p14:xfrm>
                <a:off x="2427295" y="2366182"/>
                <a:ext cx="83280" cy="133200"/>
              </p14:xfrm>
            </p:contentPart>
          </mc:Choice>
          <mc:Fallback>
            <p:pic>
              <p:nvPicPr>
                <p:cNvPr id="203" name="Рукописный ввод 202"/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425132" y="2363302"/>
                  <a:ext cx="87967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4" name="Рукописный ввод 203"/>
                <p14:cNvContentPartPr/>
                <p14:nvPr/>
              </p14:nvContentPartPr>
              <p14:xfrm>
                <a:off x="2454895" y="2427142"/>
                <a:ext cx="66720" cy="11280"/>
              </p14:xfrm>
            </p:contentPart>
          </mc:Choice>
          <mc:Fallback>
            <p:pic>
              <p:nvPicPr>
                <p:cNvPr id="204" name="Рукописный ввод 203"/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453452" y="2422776"/>
                  <a:ext cx="69605" cy="19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Рукописный ввод 204"/>
                <p14:cNvContentPartPr/>
                <p14:nvPr/>
              </p14:nvContentPartPr>
              <p14:xfrm>
                <a:off x="2604655" y="2216662"/>
                <a:ext cx="77760" cy="249600"/>
              </p14:xfrm>
            </p:contentPart>
          </mc:Choice>
          <mc:Fallback>
            <p:pic>
              <p:nvPicPr>
                <p:cNvPr id="205" name="Рукописный ввод 204"/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602135" y="2212340"/>
                  <a:ext cx="82080" cy="257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6" name="Рукописный ввод 205"/>
                <p14:cNvContentPartPr/>
                <p14:nvPr/>
              </p14:nvContentPartPr>
              <p14:xfrm>
                <a:off x="2765215" y="2283142"/>
                <a:ext cx="55680" cy="127680"/>
              </p14:xfrm>
            </p:contentPart>
          </mc:Choice>
          <mc:Fallback>
            <p:pic>
              <p:nvPicPr>
                <p:cNvPr id="206" name="Рукописный ввод 205"/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63060" y="2279186"/>
                  <a:ext cx="60350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7" name="Рукописный ввод 206"/>
                <p14:cNvContentPartPr/>
                <p14:nvPr/>
              </p14:nvContentPartPr>
              <p14:xfrm>
                <a:off x="2709775" y="2283142"/>
                <a:ext cx="127680" cy="138720"/>
              </p14:xfrm>
            </p:contentPart>
          </mc:Choice>
          <mc:Fallback>
            <p:pic>
              <p:nvPicPr>
                <p:cNvPr id="207" name="Рукописный ввод 206"/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707617" y="2279179"/>
                  <a:ext cx="131996" cy="147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8" name="Рукописный ввод 207"/>
                <p14:cNvContentPartPr/>
                <p14:nvPr/>
              </p14:nvContentPartPr>
              <p14:xfrm>
                <a:off x="2848495" y="2382982"/>
                <a:ext cx="116640" cy="105600"/>
              </p14:xfrm>
            </p:contentPart>
          </mc:Choice>
          <mc:Fallback>
            <p:pic>
              <p:nvPicPr>
                <p:cNvPr id="208" name="Рукописный ввод 207"/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46335" y="2378657"/>
                  <a:ext cx="121320" cy="114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9" name="Рукописный ввод 208"/>
                <p14:cNvContentPartPr/>
                <p14:nvPr/>
              </p14:nvContentPartPr>
              <p14:xfrm>
                <a:off x="2998015" y="2438182"/>
                <a:ext cx="77760" cy="11280"/>
              </p14:xfrm>
            </p:contentPart>
          </mc:Choice>
          <mc:Fallback>
            <p:pic>
              <p:nvPicPr>
                <p:cNvPr id="209" name="Рукописный ввод 208"/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96575" y="2434543"/>
                  <a:ext cx="81360" cy="17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0" name="Рукописный ввод 209"/>
                <p14:cNvContentPartPr/>
                <p14:nvPr/>
              </p14:nvContentPartPr>
              <p14:xfrm>
                <a:off x="3103375" y="2388502"/>
                <a:ext cx="22320" cy="105600"/>
              </p14:xfrm>
            </p:contentPart>
          </mc:Choice>
          <mc:Fallback>
            <p:pic>
              <p:nvPicPr>
                <p:cNvPr id="210" name="Рукописный ввод 209"/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01215" y="2385979"/>
                  <a:ext cx="25920" cy="112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1" name="Рукописный ввод 210"/>
                <p14:cNvContentPartPr/>
                <p14:nvPr/>
              </p14:nvContentPartPr>
              <p14:xfrm>
                <a:off x="3214015" y="2183302"/>
                <a:ext cx="77760" cy="255120"/>
              </p14:xfrm>
            </p:contentPart>
          </mc:Choice>
          <mc:Fallback>
            <p:pic>
              <p:nvPicPr>
                <p:cNvPr id="211" name="Рукописный ввод 210"/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11855" y="2180423"/>
                  <a:ext cx="81360" cy="2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2" name="Рукописный ввод 211"/>
                <p14:cNvContentPartPr/>
                <p14:nvPr/>
              </p14:nvContentPartPr>
              <p14:xfrm>
                <a:off x="3385855" y="2266582"/>
                <a:ext cx="50160" cy="122160"/>
              </p14:xfrm>
            </p:contentPart>
          </mc:Choice>
          <mc:Fallback>
            <p:pic>
              <p:nvPicPr>
                <p:cNvPr id="212" name="Рукописный ввод 211"/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384051" y="2262618"/>
                  <a:ext cx="54129" cy="130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3" name="Рукописный ввод 212"/>
                <p14:cNvContentPartPr/>
                <p14:nvPr/>
              </p14:nvContentPartPr>
              <p14:xfrm>
                <a:off x="3336175" y="2288662"/>
                <a:ext cx="111120" cy="111120"/>
              </p14:xfrm>
            </p:contentPart>
          </mc:Choice>
          <mc:Fallback>
            <p:pic>
              <p:nvPicPr>
                <p:cNvPr id="213" name="Рукописный ввод 212"/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35096" y="2285066"/>
                  <a:ext cx="113637" cy="118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4" name="Рукописный ввод 213"/>
                <p14:cNvContentPartPr/>
                <p14:nvPr/>
              </p14:nvContentPartPr>
              <p14:xfrm>
                <a:off x="3469135" y="2355142"/>
                <a:ext cx="122160" cy="116640"/>
              </p14:xfrm>
            </p:contentPart>
          </mc:Choice>
          <mc:Fallback>
            <p:pic>
              <p:nvPicPr>
                <p:cNvPr id="214" name="Рукописный ввод 213"/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466973" y="2351182"/>
                  <a:ext cx="126845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5" name="Рукописный ввод 214"/>
                <p14:cNvContentPartPr/>
                <p14:nvPr/>
              </p14:nvContentPartPr>
              <p14:xfrm>
                <a:off x="3613135" y="2410582"/>
                <a:ext cx="72240" cy="5760"/>
              </p14:xfrm>
            </p:contentPart>
          </mc:Choice>
          <mc:Fallback>
            <p:pic>
              <p:nvPicPr>
                <p:cNvPr id="215" name="Рукописный ввод 214"/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11338" y="2406262"/>
                  <a:ext cx="76193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16" name="Рукописный ввод 215"/>
                <p14:cNvContentPartPr/>
                <p14:nvPr/>
              </p14:nvContentPartPr>
              <p14:xfrm>
                <a:off x="3707455" y="2388502"/>
                <a:ext cx="50160" cy="94560"/>
              </p14:xfrm>
            </p:contentPart>
          </mc:Choice>
          <mc:Fallback>
            <p:pic>
              <p:nvPicPr>
                <p:cNvPr id="216" name="Рукописный ввод 215"/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704929" y="2384187"/>
                  <a:ext cx="54851" cy="103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7" name="Рукописный ввод 216"/>
                <p14:cNvContentPartPr/>
                <p14:nvPr/>
              </p14:nvContentPartPr>
              <p14:xfrm>
                <a:off x="3856975" y="2427142"/>
                <a:ext cx="5760" cy="240"/>
              </p14:xfrm>
            </p:contentPart>
          </mc:Choice>
          <mc:Fallback>
            <p:pic>
              <p:nvPicPr>
                <p:cNvPr id="217" name="Рукописный ввод 216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55535" y="2424502"/>
                  <a:ext cx="8160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18" name="Рукописный ввод 217"/>
                <p14:cNvContentPartPr/>
                <p14:nvPr/>
              </p14:nvContentPartPr>
              <p14:xfrm>
                <a:off x="3917935" y="2405062"/>
                <a:ext cx="44640" cy="11280"/>
              </p14:xfrm>
            </p:contentPart>
          </mc:Choice>
          <mc:Fallback>
            <p:pic>
              <p:nvPicPr>
                <p:cNvPr id="218" name="Рукописный ввод 217"/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916495" y="2401423"/>
                  <a:ext cx="47880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9" name="Рукописный ввод 218"/>
                <p14:cNvContentPartPr/>
                <p14:nvPr/>
              </p14:nvContentPartPr>
              <p14:xfrm>
                <a:off x="4045375" y="2277622"/>
                <a:ext cx="39120" cy="111120"/>
              </p14:xfrm>
            </p:contentPart>
          </mc:Choice>
          <mc:Fallback>
            <p:pic>
              <p:nvPicPr>
                <p:cNvPr id="219" name="Рукописный ввод 218"/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43222" y="2272947"/>
                  <a:ext cx="43786" cy="120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20" name="Рукописный ввод 219"/>
                <p14:cNvContentPartPr/>
                <p14:nvPr/>
              </p14:nvContentPartPr>
              <p14:xfrm>
                <a:off x="3995455" y="2294182"/>
                <a:ext cx="111120" cy="100080"/>
              </p14:xfrm>
            </p:contentPart>
          </mc:Choice>
          <mc:Fallback>
            <p:pic>
              <p:nvPicPr>
                <p:cNvPr id="220" name="Рукописный ввод 219"/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994376" y="2290942"/>
                  <a:ext cx="113637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21" name="Рукописный ввод 220"/>
                <p14:cNvContentPartPr/>
                <p14:nvPr/>
              </p14:nvContentPartPr>
              <p14:xfrm>
                <a:off x="4073215" y="2382742"/>
                <a:ext cx="94560" cy="94560"/>
              </p14:xfrm>
            </p:contentPart>
          </mc:Choice>
          <mc:Fallback>
            <p:pic>
              <p:nvPicPr>
                <p:cNvPr id="221" name="Рукописный ввод 220"/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70698" y="2379147"/>
                  <a:ext cx="99594" cy="103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22" name="Рукописный ввод 221"/>
                <p14:cNvContentPartPr/>
                <p14:nvPr/>
              </p14:nvContentPartPr>
              <p14:xfrm>
                <a:off x="4189375" y="2432662"/>
                <a:ext cx="61200" cy="16800"/>
              </p14:xfrm>
            </p:contentPart>
          </mc:Choice>
          <mc:Fallback>
            <p:pic>
              <p:nvPicPr>
                <p:cNvPr id="222" name="Рукописный ввод 221"/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187575" y="2428373"/>
                  <a:ext cx="65160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23" name="Рукописный ввод 222"/>
                <p14:cNvContentPartPr/>
                <p14:nvPr/>
              </p14:nvContentPartPr>
              <p14:xfrm>
                <a:off x="4239295" y="2388502"/>
                <a:ext cx="155520" cy="88800"/>
              </p14:xfrm>
            </p:contentPart>
          </mc:Choice>
          <mc:Fallback>
            <p:pic>
              <p:nvPicPr>
                <p:cNvPr id="223" name="Рукописный ввод 222"/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237135" y="2383469"/>
                  <a:ext cx="159120" cy="98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24" name="Рукописный ввод 223"/>
                <p14:cNvContentPartPr/>
                <p14:nvPr/>
              </p14:nvContentPartPr>
              <p14:xfrm>
                <a:off x="4372495" y="2454982"/>
                <a:ext cx="55680" cy="5760"/>
              </p14:xfrm>
            </p:contentPart>
          </mc:Choice>
          <mc:Fallback>
            <p:pic>
              <p:nvPicPr>
                <p:cNvPr id="224" name="Рукописный ввод 223"/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70699" y="2450302"/>
                  <a:ext cx="59631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25" name="Рукописный ввод 224"/>
                <p14:cNvContentPartPr/>
                <p14:nvPr/>
              </p14:nvContentPartPr>
              <p14:xfrm>
                <a:off x="4389055" y="2405062"/>
                <a:ext cx="72240" cy="111120"/>
              </p14:xfrm>
            </p:contentPart>
          </mc:Choice>
          <mc:Fallback>
            <p:pic>
              <p:nvPicPr>
                <p:cNvPr id="225" name="Рукописный ввод 224"/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87977" y="2401466"/>
                  <a:ext cx="75115" cy="118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6" name="Рукописный ввод 225"/>
                <p14:cNvContentPartPr/>
                <p14:nvPr/>
              </p14:nvContentPartPr>
              <p14:xfrm>
                <a:off x="4405615" y="2194342"/>
                <a:ext cx="105600" cy="294000"/>
              </p14:xfrm>
            </p:contentPart>
          </mc:Choice>
          <mc:Fallback>
            <p:pic>
              <p:nvPicPr>
                <p:cNvPr id="226" name="Рукописный ввод 225"/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403813" y="2190743"/>
                  <a:ext cx="109925" cy="30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7" name="Рукописный ввод 226"/>
                <p14:cNvContentPartPr/>
                <p14:nvPr/>
              </p14:nvContentPartPr>
              <p14:xfrm>
                <a:off x="4516495" y="2477062"/>
                <a:ext cx="16800" cy="5760"/>
              </p14:xfrm>
            </p:contentPart>
          </mc:Choice>
          <mc:Fallback>
            <p:pic>
              <p:nvPicPr>
                <p:cNvPr id="227" name="Рукописный ввод 226"/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514708" y="2473462"/>
                  <a:ext cx="196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8" name="Рукописный ввод 227"/>
                <p14:cNvContentPartPr/>
                <p14:nvPr/>
              </p14:nvContentPartPr>
              <p14:xfrm>
                <a:off x="4538575" y="2482582"/>
                <a:ext cx="27840" cy="5760"/>
              </p14:xfrm>
            </p:contentPart>
          </mc:Choice>
          <mc:Fallback>
            <p:pic>
              <p:nvPicPr>
                <p:cNvPr id="228" name="Рукописный ввод 227"/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36767" y="2478982"/>
                  <a:ext cx="31094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9" name="Рукописный ввод 228"/>
                <p14:cNvContentPartPr/>
                <p14:nvPr/>
              </p14:nvContentPartPr>
              <p14:xfrm>
                <a:off x="4616335" y="2482582"/>
                <a:ext cx="240" cy="5760"/>
              </p14:xfrm>
            </p:contentPart>
          </mc:Choice>
          <mc:Fallback>
            <p:pic>
              <p:nvPicPr>
                <p:cNvPr id="229" name="Рукописный ввод 228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15375" y="2480902"/>
                  <a:ext cx="2160" cy="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Группа 272"/>
          <p:cNvGrpSpPr/>
          <p:nvPr/>
        </p:nvGrpSpPr>
        <p:grpSpPr>
          <a:xfrm>
            <a:off x="686815" y="2576998"/>
            <a:ext cx="3175680" cy="687600"/>
            <a:chOff x="686815" y="2576998"/>
            <a:chExt cx="317568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0" name="Рукописный ввод 229"/>
                <p14:cNvContentPartPr/>
                <p14:nvPr/>
              </p14:nvContentPartPr>
              <p14:xfrm>
                <a:off x="686815" y="2876278"/>
                <a:ext cx="116640" cy="11280"/>
              </p14:xfrm>
            </p:contentPart>
          </mc:Choice>
          <mc:Fallback>
            <p:pic>
              <p:nvPicPr>
                <p:cNvPr id="230" name="Рукописный ввод 229"/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6095" y="2871912"/>
                  <a:ext cx="119520" cy="17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" name="Рукописный ввод 230"/>
                <p14:cNvContentPartPr/>
                <p14:nvPr/>
              </p14:nvContentPartPr>
              <p14:xfrm>
                <a:off x="698095" y="2942758"/>
                <a:ext cx="133200" cy="22320"/>
              </p14:xfrm>
            </p:contentPart>
          </mc:Choice>
          <mc:Fallback>
            <p:pic>
              <p:nvPicPr>
                <p:cNvPr id="231" name="Рукописный ввод 230"/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6295" y="2938798"/>
                  <a:ext cx="136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2" name="Рукописный ввод 231"/>
                <p14:cNvContentPartPr/>
                <p14:nvPr/>
              </p14:nvContentPartPr>
              <p14:xfrm>
                <a:off x="1135855" y="2715718"/>
                <a:ext cx="77760" cy="332640"/>
              </p14:xfrm>
            </p:contentPart>
          </mc:Choice>
          <mc:Fallback>
            <p:pic>
              <p:nvPicPr>
                <p:cNvPr id="232" name="Рукописный ввод 231"/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33695" y="2712838"/>
                  <a:ext cx="820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3" name="Рукописный ввод 232"/>
                <p14:cNvContentPartPr/>
                <p14:nvPr/>
              </p14:nvContentPartPr>
              <p14:xfrm>
                <a:off x="1218895" y="2715718"/>
                <a:ext cx="183120" cy="316080"/>
              </p14:xfrm>
            </p:contentPart>
          </mc:Choice>
          <mc:Fallback>
            <p:pic>
              <p:nvPicPr>
                <p:cNvPr id="233" name="Рукописный ввод 232"/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17093" y="2711398"/>
                  <a:ext cx="187085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4" name="Рукописный ввод 233"/>
                <p14:cNvContentPartPr/>
                <p14:nvPr/>
              </p14:nvContentPartPr>
              <p14:xfrm>
                <a:off x="1063855" y="3147958"/>
                <a:ext cx="83280" cy="116640"/>
              </p14:xfrm>
            </p:contentPart>
          </mc:Choice>
          <mc:Fallback>
            <p:pic>
              <p:nvPicPr>
                <p:cNvPr id="234" name="Рукописный ввод 233"/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62052" y="3144718"/>
                  <a:ext cx="86885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5" name="Рукописный ввод 234"/>
                <p14:cNvContentPartPr/>
                <p14:nvPr/>
              </p14:nvContentPartPr>
              <p14:xfrm>
                <a:off x="1135855" y="3103558"/>
                <a:ext cx="11280" cy="16800"/>
              </p14:xfrm>
            </p:contentPart>
          </mc:Choice>
          <mc:Fallback>
            <p:pic>
              <p:nvPicPr>
                <p:cNvPr id="235" name="Рукописный ввод 234"/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34036" y="3099626"/>
                  <a:ext cx="14555" cy="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6" name="Рукописный ввод 235"/>
                <p14:cNvContentPartPr/>
                <p14:nvPr/>
              </p14:nvContentPartPr>
              <p14:xfrm>
                <a:off x="1218895" y="3109078"/>
                <a:ext cx="50160" cy="16800"/>
              </p14:xfrm>
            </p:contentPart>
          </mc:Choice>
          <mc:Fallback>
            <p:pic>
              <p:nvPicPr>
                <p:cNvPr id="236" name="Рукописный ввод 235"/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217078" y="3105146"/>
                  <a:ext cx="53795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7" name="Рукописный ввод 236"/>
                <p14:cNvContentPartPr/>
                <p14:nvPr/>
              </p14:nvContentPartPr>
              <p14:xfrm>
                <a:off x="1229935" y="3142438"/>
                <a:ext cx="61200" cy="27840"/>
              </p14:xfrm>
            </p:contentPart>
          </mc:Choice>
          <mc:Fallback>
            <p:pic>
              <p:nvPicPr>
                <p:cNvPr id="237" name="Рукописный ввод 236"/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228135" y="3139184"/>
                  <a:ext cx="64080" cy="35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8" name="Рукописный ввод 237"/>
                <p14:cNvContentPartPr/>
                <p14:nvPr/>
              </p14:nvContentPartPr>
              <p14:xfrm>
                <a:off x="1335295" y="3098038"/>
                <a:ext cx="11280" cy="83280"/>
              </p14:xfrm>
            </p:contentPart>
          </mc:Choice>
          <mc:Fallback>
            <p:pic>
              <p:nvPicPr>
                <p:cNvPr id="238" name="Рукописный ввод 237"/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333476" y="3094433"/>
                  <a:ext cx="14919" cy="90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9" name="Рукописный ввод 238"/>
                <p14:cNvContentPartPr/>
                <p14:nvPr/>
              </p14:nvContentPartPr>
              <p14:xfrm>
                <a:off x="1252255" y="2576998"/>
                <a:ext cx="100080" cy="83280"/>
              </p14:xfrm>
            </p:contentPart>
          </mc:Choice>
          <mc:Fallback>
            <p:pic>
              <p:nvPicPr>
                <p:cNvPr id="239" name="Рукописный ввод 238"/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250095" y="2572672"/>
                  <a:ext cx="104400" cy="9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40" name="Рукописный ввод 239"/>
                <p14:cNvContentPartPr/>
                <p14:nvPr/>
              </p14:nvContentPartPr>
              <p14:xfrm>
                <a:off x="1573615" y="2837638"/>
                <a:ext cx="100080" cy="282960"/>
              </p14:xfrm>
            </p:contentPart>
          </mc:Choice>
          <mc:Fallback>
            <p:pic>
              <p:nvPicPr>
                <p:cNvPr id="240" name="Рукописный ввод 239"/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571455" y="2834038"/>
                  <a:ext cx="104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41" name="Рукописный ввод 240"/>
                <p14:cNvContentPartPr/>
                <p14:nvPr/>
              </p14:nvContentPartPr>
              <p14:xfrm>
                <a:off x="1645615" y="2854198"/>
                <a:ext cx="100080" cy="122160"/>
              </p14:xfrm>
            </p:contentPart>
          </mc:Choice>
          <mc:Fallback>
            <p:pic>
              <p:nvPicPr>
                <p:cNvPr id="241" name="Рукописный ввод 240"/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644535" y="2850234"/>
                  <a:ext cx="103320" cy="12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42" name="Рукописный ввод 241"/>
                <p14:cNvContentPartPr/>
                <p14:nvPr/>
              </p14:nvContentPartPr>
              <p14:xfrm>
                <a:off x="1762015" y="2954038"/>
                <a:ext cx="94560" cy="122160"/>
              </p14:xfrm>
            </p:contentPart>
          </mc:Choice>
          <mc:Fallback>
            <p:pic>
              <p:nvPicPr>
                <p:cNvPr id="242" name="Рукописный ввод 241"/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59858" y="2950074"/>
                  <a:ext cx="98875" cy="13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43" name="Рукописный ввод 242"/>
                <p14:cNvContentPartPr/>
                <p14:nvPr/>
              </p14:nvContentPartPr>
              <p14:xfrm>
                <a:off x="1750975" y="3003718"/>
                <a:ext cx="111120" cy="11280"/>
              </p14:xfrm>
            </p:contentPart>
          </mc:Choice>
          <mc:Fallback>
            <p:pic>
              <p:nvPicPr>
                <p:cNvPr id="243" name="Рукописный ввод 242"/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749532" y="3001171"/>
                  <a:ext cx="114367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44" name="Рукописный ввод 243"/>
                <p14:cNvContentPartPr/>
                <p14:nvPr/>
              </p14:nvContentPartPr>
              <p14:xfrm>
                <a:off x="1944895" y="2793238"/>
                <a:ext cx="77760" cy="266160"/>
              </p14:xfrm>
            </p:contentPart>
          </mc:Choice>
          <mc:Fallback>
            <p:pic>
              <p:nvPicPr>
                <p:cNvPr id="244" name="Рукописный ввод 243"/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42375" y="2789276"/>
                  <a:ext cx="82080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45" name="Рукописный ввод 244"/>
                <p14:cNvContentPartPr/>
                <p14:nvPr/>
              </p14:nvContentPartPr>
              <p14:xfrm>
                <a:off x="2122255" y="2870758"/>
                <a:ext cx="44640" cy="105600"/>
              </p14:xfrm>
            </p:contentPart>
          </mc:Choice>
          <mc:Fallback>
            <p:pic>
              <p:nvPicPr>
                <p:cNvPr id="245" name="Рукописный ввод 244"/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20455" y="2867154"/>
                  <a:ext cx="48600" cy="113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46" name="Рукописный ввод 245"/>
                <p14:cNvContentPartPr/>
                <p14:nvPr/>
              </p14:nvContentPartPr>
              <p14:xfrm>
                <a:off x="2088895" y="2876278"/>
                <a:ext cx="127680" cy="116640"/>
              </p14:xfrm>
            </p:contentPart>
          </mc:Choice>
          <mc:Fallback>
            <p:pic>
              <p:nvPicPr>
                <p:cNvPr id="246" name="Рукописный ввод 245"/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086737" y="2872678"/>
                  <a:ext cx="131277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47" name="Рукописный ввод 246"/>
                <p14:cNvContentPartPr/>
                <p14:nvPr/>
              </p14:nvContentPartPr>
              <p14:xfrm>
                <a:off x="2166655" y="3009238"/>
                <a:ext cx="94560" cy="127680"/>
              </p14:xfrm>
            </p:contentPart>
          </mc:Choice>
          <mc:Fallback>
            <p:pic>
              <p:nvPicPr>
                <p:cNvPr id="247" name="Рукописный ввод 246"/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64138" y="3005641"/>
                  <a:ext cx="98515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48" name="Рукописный ввод 247"/>
                <p14:cNvContentPartPr/>
                <p14:nvPr/>
              </p14:nvContentPartPr>
              <p14:xfrm>
                <a:off x="2249695" y="2954038"/>
                <a:ext cx="16800" cy="5760"/>
              </p14:xfrm>
            </p:contentPart>
          </mc:Choice>
          <mc:Fallback>
            <p:pic>
              <p:nvPicPr>
                <p:cNvPr id="248" name="Рукописный ввод 247"/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247595" y="2949718"/>
                  <a:ext cx="203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49" name="Рукописный ввод 248"/>
                <p14:cNvContentPartPr/>
                <p14:nvPr/>
              </p14:nvContentPartPr>
              <p14:xfrm>
                <a:off x="2366095" y="2782198"/>
                <a:ext cx="61200" cy="255120"/>
              </p14:xfrm>
            </p:contentPart>
          </mc:Choice>
          <mc:Fallback>
            <p:pic>
              <p:nvPicPr>
                <p:cNvPr id="249" name="Рукописный ввод 248"/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63935" y="2778600"/>
                  <a:ext cx="65160" cy="263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50" name="Рукописный ввод 249"/>
                <p14:cNvContentPartPr/>
                <p14:nvPr/>
              </p14:nvContentPartPr>
              <p14:xfrm>
                <a:off x="2554495" y="2876278"/>
                <a:ext cx="55680" cy="116640"/>
              </p14:xfrm>
            </p:contentPart>
          </mc:Choice>
          <mc:Fallback>
            <p:pic>
              <p:nvPicPr>
                <p:cNvPr id="250" name="Рукописный ввод 249"/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552687" y="2872318"/>
                  <a:ext cx="59657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51" name="Рукописный ввод 250"/>
                <p14:cNvContentPartPr/>
                <p14:nvPr/>
              </p14:nvContentPartPr>
              <p14:xfrm>
                <a:off x="2504575" y="2881798"/>
                <a:ext cx="133200" cy="127680"/>
              </p14:xfrm>
            </p:contentPart>
          </mc:Choice>
          <mc:Fallback>
            <p:pic>
              <p:nvPicPr>
                <p:cNvPr id="251" name="Рукописный ввод 250"/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502775" y="2878201"/>
                  <a:ext cx="136800" cy="13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52" name="Рукописный ввод 251"/>
                <p14:cNvContentPartPr/>
                <p14:nvPr/>
              </p14:nvContentPartPr>
              <p14:xfrm>
                <a:off x="2609935" y="3014998"/>
                <a:ext cx="77760" cy="161040"/>
              </p14:xfrm>
            </p:contentPart>
          </mc:Choice>
          <mc:Fallback>
            <p:pic>
              <p:nvPicPr>
                <p:cNvPr id="252" name="Рукописный ввод 251"/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07415" y="3011395"/>
                  <a:ext cx="82440" cy="169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53" name="Рукописный ввод 252"/>
                <p14:cNvContentPartPr/>
                <p14:nvPr/>
              </p14:nvContentPartPr>
              <p14:xfrm>
                <a:off x="2692975" y="2965078"/>
                <a:ext cx="5760" cy="5760"/>
              </p14:xfrm>
            </p:contentPart>
          </mc:Choice>
          <mc:Fallback>
            <p:pic>
              <p:nvPicPr>
                <p:cNvPr id="253" name="Рукописный ввод 252"/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91535" y="2962438"/>
                  <a:ext cx="840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54" name="Рукописный ввод 253"/>
                <p14:cNvContentPartPr/>
                <p14:nvPr/>
              </p14:nvContentPartPr>
              <p14:xfrm>
                <a:off x="2720815" y="3053638"/>
                <a:ext cx="55680" cy="5760"/>
              </p14:xfrm>
            </p:contentPart>
          </mc:Choice>
          <mc:Fallback>
            <p:pic>
              <p:nvPicPr>
                <p:cNvPr id="254" name="Рукописный ввод 253"/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719007" y="3049318"/>
                  <a:ext cx="59657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5" name="Рукописный ввод 254"/>
                <p14:cNvContentPartPr/>
                <p14:nvPr/>
              </p14:nvContentPartPr>
              <p14:xfrm>
                <a:off x="2803855" y="3014998"/>
                <a:ext cx="27840" cy="100080"/>
              </p14:xfrm>
            </p:contentPart>
          </mc:Choice>
          <mc:Fallback>
            <p:pic>
              <p:nvPicPr>
                <p:cNvPr id="255" name="Рукописный ввод 254"/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801713" y="3012478"/>
                  <a:ext cx="31409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6" name="Рукописный ввод 255"/>
                <p14:cNvContentPartPr/>
                <p14:nvPr/>
              </p14:nvContentPartPr>
              <p14:xfrm>
                <a:off x="2936815" y="2992678"/>
                <a:ext cx="16800" cy="5760"/>
              </p14:xfrm>
            </p:contentPart>
          </mc:Choice>
          <mc:Fallback>
            <p:pic>
              <p:nvPicPr>
                <p:cNvPr id="256" name="Рукописный ввод 255"/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934624" y="2988718"/>
                  <a:ext cx="20817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7" name="Рукописный ввод 256"/>
                <p14:cNvContentPartPr/>
                <p14:nvPr/>
              </p14:nvContentPartPr>
              <p14:xfrm>
                <a:off x="3014575" y="2998198"/>
                <a:ext cx="11280" cy="240"/>
              </p14:xfrm>
            </p:contentPart>
          </mc:Choice>
          <mc:Fallback>
            <p:pic>
              <p:nvPicPr>
                <p:cNvPr id="257" name="Рукописный ввод 256"/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13071" y="2996038"/>
                  <a:ext cx="13912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" name="Рукописный ввод 257"/>
                <p14:cNvContentPartPr/>
                <p14:nvPr/>
              </p14:nvContentPartPr>
              <p14:xfrm>
                <a:off x="3058735" y="2987158"/>
                <a:ext cx="5760" cy="5760"/>
              </p14:xfrm>
            </p:contentPart>
          </mc:Choice>
          <mc:Fallback>
            <p:pic>
              <p:nvPicPr>
                <p:cNvPr id="258" name="Рукописный ввод 257"/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57775" y="2985238"/>
                  <a:ext cx="7680" cy="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9" name="Рукописный ввод 258"/>
                <p14:cNvContentPartPr/>
                <p14:nvPr/>
              </p14:nvContentPartPr>
              <p14:xfrm>
                <a:off x="3092095" y="2992678"/>
                <a:ext cx="11280" cy="5760"/>
              </p14:xfrm>
            </p:contentPart>
          </mc:Choice>
          <mc:Fallback>
            <p:pic>
              <p:nvPicPr>
                <p:cNvPr id="259" name="Рукописный ввод 258"/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090276" y="2989798"/>
                  <a:ext cx="14555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60" name="Рукописный ввод 259"/>
                <p14:cNvContentPartPr/>
                <p14:nvPr/>
              </p14:nvContentPartPr>
              <p14:xfrm>
                <a:off x="3230575" y="2859718"/>
                <a:ext cx="83280" cy="105600"/>
              </p14:xfrm>
            </p:contentPart>
          </mc:Choice>
          <mc:Fallback>
            <p:pic>
              <p:nvPicPr>
                <p:cNvPr id="260" name="Рукописный ввод 259"/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228402" y="2856114"/>
                  <a:ext cx="87987" cy="114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61" name="Рукописный ввод 260"/>
                <p14:cNvContentPartPr/>
                <p14:nvPr/>
              </p14:nvContentPartPr>
              <p14:xfrm>
                <a:off x="3202975" y="2870758"/>
                <a:ext cx="122160" cy="127680"/>
              </p14:xfrm>
            </p:contentPart>
          </mc:Choice>
          <mc:Fallback>
            <p:pic>
              <p:nvPicPr>
                <p:cNvPr id="261" name="Рукописный ввод 260"/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201894" y="2867161"/>
                  <a:ext cx="125043" cy="13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62" name="Рукописный ввод 261"/>
                <p14:cNvContentPartPr/>
                <p14:nvPr/>
              </p14:nvContentPartPr>
              <p14:xfrm>
                <a:off x="3308095" y="2998198"/>
                <a:ext cx="61200" cy="161040"/>
              </p14:xfrm>
            </p:contentPart>
          </mc:Choice>
          <mc:Fallback>
            <p:pic>
              <p:nvPicPr>
                <p:cNvPr id="262" name="Рукописный ввод 261"/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05575" y="2994235"/>
                  <a:ext cx="65880" cy="170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63" name="Рукописный ввод 262"/>
                <p14:cNvContentPartPr/>
                <p14:nvPr/>
              </p14:nvContentPartPr>
              <p14:xfrm>
                <a:off x="3369055" y="2948278"/>
                <a:ext cx="5760" cy="11280"/>
              </p14:xfrm>
            </p:contentPart>
          </mc:Choice>
          <mc:Fallback>
            <p:pic>
              <p:nvPicPr>
                <p:cNvPr id="263" name="Рукописный ввод 262"/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366895" y="2943912"/>
                  <a:ext cx="9360" cy="2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64" name="Рукописный ввод 263"/>
                <p14:cNvContentPartPr/>
                <p14:nvPr/>
              </p14:nvContentPartPr>
              <p14:xfrm>
                <a:off x="3441295" y="3031558"/>
                <a:ext cx="94560" cy="11280"/>
              </p14:xfrm>
            </p:contentPart>
          </mc:Choice>
          <mc:Fallback>
            <p:pic>
              <p:nvPicPr>
                <p:cNvPr id="264" name="Рукописный ввод 263"/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439504" y="3027192"/>
                  <a:ext cx="98142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65" name="Рукописный ввод 264"/>
                <p14:cNvContentPartPr/>
                <p14:nvPr/>
              </p14:nvContentPartPr>
              <p14:xfrm>
                <a:off x="3579775" y="2976118"/>
                <a:ext cx="144240" cy="100080"/>
              </p14:xfrm>
            </p:contentPart>
          </mc:Choice>
          <mc:Fallback>
            <p:pic>
              <p:nvPicPr>
                <p:cNvPr id="265" name="Рукописный ввод 264"/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577611" y="2973598"/>
                  <a:ext cx="148207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66" name="Рукописный ввод 265"/>
                <p14:cNvContentPartPr/>
                <p14:nvPr/>
              </p14:nvContentPartPr>
              <p14:xfrm>
                <a:off x="3790255" y="2804278"/>
                <a:ext cx="72240" cy="277440"/>
              </p14:xfrm>
            </p:contentPart>
          </mc:Choice>
          <mc:Fallback>
            <p:pic>
              <p:nvPicPr>
                <p:cNvPr id="266" name="Рукописный ввод 265"/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788099" y="2801039"/>
                  <a:ext cx="76912" cy="283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67" name="Рукописный ввод 266"/>
                <p14:cNvContentPartPr/>
                <p14:nvPr/>
              </p14:nvContentPartPr>
              <p14:xfrm>
                <a:off x="1811935" y="2937238"/>
                <a:ext cx="44640" cy="77760"/>
              </p14:xfrm>
            </p:contentPart>
          </mc:Choice>
          <mc:Fallback>
            <p:pic>
              <p:nvPicPr>
                <p:cNvPr id="267" name="Рукописный ввод 266"/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810495" y="2933638"/>
                  <a:ext cx="4824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990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a probabilistic model </a:t>
            </a:r>
          </a:p>
        </p:txBody>
      </p:sp>
      <p:grpSp>
        <p:nvGrpSpPr>
          <p:cNvPr id="66" name="Группа 65"/>
          <p:cNvGrpSpPr/>
          <p:nvPr/>
        </p:nvGrpSpPr>
        <p:grpSpPr>
          <a:xfrm>
            <a:off x="1510194" y="361003"/>
            <a:ext cx="2645728" cy="367926"/>
            <a:chOff x="1510194" y="361003"/>
            <a:chExt cx="2645728" cy="36792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Рукописный ввод 4"/>
                <p14:cNvContentPartPr/>
                <p14:nvPr/>
              </p14:nvContentPartPr>
              <p14:xfrm>
                <a:off x="1510194" y="387002"/>
                <a:ext cx="61200" cy="299520"/>
              </p14:xfrm>
            </p:contentPart>
          </mc:Choice>
          <mc:Fallback>
            <p:pic>
              <p:nvPicPr>
                <p:cNvPr id="5" name="Рукописный ввод 4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8034" y="383402"/>
                  <a:ext cx="655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Рукописный ввод 5"/>
                <p14:cNvContentPartPr/>
                <p14:nvPr/>
              </p14:nvContentPartPr>
              <p14:xfrm>
                <a:off x="1559874" y="392522"/>
                <a:ext cx="111120" cy="127680"/>
              </p14:xfrm>
            </p:contentPart>
          </mc:Choice>
          <mc:Fallback>
            <p:pic>
              <p:nvPicPr>
                <p:cNvPr id="6" name="Рукописный ввод 5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58440" y="388206"/>
                  <a:ext cx="115063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Рукописный ввод 6"/>
                <p14:cNvContentPartPr/>
                <p14:nvPr/>
              </p14:nvContentPartPr>
              <p14:xfrm>
                <a:off x="1659714" y="558842"/>
                <a:ext cx="88800" cy="122160"/>
              </p14:xfrm>
            </p:contentPart>
          </mc:Choice>
          <mc:Fallback>
            <p:pic>
              <p:nvPicPr>
                <p:cNvPr id="7" name="Рукописный ввод 6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8635" y="553812"/>
                  <a:ext cx="92395" cy="131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Рукописный ввод 7"/>
                <p14:cNvContentPartPr/>
                <p14:nvPr/>
              </p14:nvContentPartPr>
              <p14:xfrm>
                <a:off x="1654194" y="625322"/>
                <a:ext cx="83280" cy="11280"/>
              </p14:xfrm>
            </p:contentPart>
          </mc:Choice>
          <mc:Fallback>
            <p:pic>
              <p:nvPicPr>
                <p:cNvPr id="8" name="Рукописный ввод 7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2391" y="622775"/>
                  <a:ext cx="86525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Рукописный ввод 8"/>
                <p14:cNvContentPartPr/>
                <p14:nvPr/>
              </p14:nvContentPartPr>
              <p14:xfrm>
                <a:off x="1875954" y="370442"/>
                <a:ext cx="61200" cy="266160"/>
              </p14:xfrm>
            </p:contentPart>
          </mc:Choice>
          <mc:Fallback>
            <p:pic>
              <p:nvPicPr>
                <p:cNvPr id="9" name="Рукописный ввод 8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73434" y="366480"/>
                  <a:ext cx="65520" cy="2737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Рукописный ввод 9"/>
                <p14:cNvContentPartPr/>
                <p14:nvPr/>
              </p14:nvContentPartPr>
              <p14:xfrm>
                <a:off x="2025474" y="464522"/>
                <a:ext cx="88800" cy="116640"/>
              </p14:xfrm>
            </p:contentPart>
          </mc:Choice>
          <mc:Fallback>
            <p:pic>
              <p:nvPicPr>
                <p:cNvPr id="10" name="Рукописный ввод 9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4036" y="461642"/>
                  <a:ext cx="92395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Рукописный ввод 10"/>
                <p14:cNvContentPartPr/>
                <p14:nvPr/>
              </p14:nvContentPartPr>
              <p14:xfrm>
                <a:off x="2019954" y="470282"/>
                <a:ext cx="100080" cy="116640"/>
              </p14:xfrm>
            </p:contentPart>
          </mc:Choice>
          <mc:Fallback>
            <p:pic>
              <p:nvPicPr>
                <p:cNvPr id="11" name="Рукописный ввод 10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7794" y="466322"/>
                  <a:ext cx="104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Рукописный ввод 11"/>
                <p14:cNvContentPartPr/>
                <p14:nvPr/>
              </p14:nvContentPartPr>
              <p14:xfrm>
                <a:off x="2163954" y="564362"/>
                <a:ext cx="44640" cy="133200"/>
              </p14:xfrm>
            </p:contentPart>
          </mc:Choice>
          <mc:Fallback>
            <p:pic>
              <p:nvPicPr>
                <p:cNvPr id="12" name="Рукописный ввод 11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1434" y="560042"/>
                  <a:ext cx="49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Рукописный ввод 12"/>
                <p14:cNvContentPartPr/>
                <p14:nvPr/>
              </p14:nvContentPartPr>
              <p14:xfrm>
                <a:off x="2130834" y="636362"/>
                <a:ext cx="127680" cy="16800"/>
              </p14:xfrm>
            </p:contentPart>
          </mc:Choice>
          <mc:Fallback>
            <p:pic>
              <p:nvPicPr>
                <p:cNvPr id="13" name="Рукописный ввод 12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9041" y="633440"/>
                  <a:ext cx="130908" cy="24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Рукописный ввод 15"/>
                <p14:cNvContentPartPr/>
                <p14:nvPr/>
              </p14:nvContentPartPr>
              <p14:xfrm>
                <a:off x="2374674" y="364922"/>
                <a:ext cx="22320" cy="271680"/>
              </p14:xfrm>
            </p:contentPart>
          </mc:Choice>
          <mc:Fallback>
            <p:pic>
              <p:nvPicPr>
                <p:cNvPr id="16" name="Рукописный ввод 1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72154" y="361679"/>
                  <a:ext cx="27000" cy="279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Рукописный ввод 16"/>
                <p14:cNvContentPartPr/>
                <p14:nvPr/>
              </p14:nvContentPartPr>
              <p14:xfrm>
                <a:off x="2535234" y="436922"/>
                <a:ext cx="83280" cy="133200"/>
              </p14:xfrm>
            </p:contentPart>
          </mc:Choice>
          <mc:Fallback>
            <p:pic>
              <p:nvPicPr>
                <p:cNvPr id="17" name="Рукописный ввод 1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33439" y="433682"/>
                  <a:ext cx="87229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Рукописный ввод 17"/>
                <p14:cNvContentPartPr/>
                <p14:nvPr/>
              </p14:nvContentPartPr>
              <p14:xfrm>
                <a:off x="2535234" y="447962"/>
                <a:ext cx="94560" cy="116640"/>
              </p14:xfrm>
            </p:contentPart>
          </mc:Choice>
          <mc:Fallback>
            <p:pic>
              <p:nvPicPr>
                <p:cNvPr id="18" name="Рукописный ввод 1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33077" y="444002"/>
                  <a:ext cx="98875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Рукописный ввод 20"/>
                <p14:cNvContentPartPr/>
                <p14:nvPr/>
              </p14:nvContentPartPr>
              <p14:xfrm>
                <a:off x="2673954" y="547802"/>
                <a:ext cx="44640" cy="122160"/>
              </p14:xfrm>
            </p:contentPart>
          </mc:Choice>
          <mc:Fallback>
            <p:pic>
              <p:nvPicPr>
                <p:cNvPr id="21" name="Рукописный ввод 20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71794" y="544188"/>
                  <a:ext cx="48600" cy="129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Рукописный ввод 21"/>
                <p14:cNvContentPartPr/>
                <p14:nvPr/>
              </p14:nvContentPartPr>
              <p14:xfrm>
                <a:off x="2635074" y="619802"/>
                <a:ext cx="94560" cy="16800"/>
              </p14:xfrm>
            </p:contentPart>
          </mc:Choice>
          <mc:Fallback>
            <p:pic>
              <p:nvPicPr>
                <p:cNvPr id="22" name="Рукописный ввод 21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33269" y="615419"/>
                  <a:ext cx="98169" cy="24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Рукописный ввод 22"/>
                <p14:cNvContentPartPr/>
                <p14:nvPr/>
              </p14:nvContentPartPr>
              <p14:xfrm>
                <a:off x="2751474" y="614282"/>
                <a:ext cx="50160" cy="16800"/>
              </p14:xfrm>
            </p:contentPart>
          </mc:Choice>
          <mc:Fallback>
            <p:pic>
              <p:nvPicPr>
                <p:cNvPr id="23" name="Рукописный ввод 22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50031" y="610350"/>
                  <a:ext cx="53769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Рукописный ввод 23"/>
                <p14:cNvContentPartPr/>
                <p14:nvPr/>
              </p14:nvContentPartPr>
              <p14:xfrm>
                <a:off x="2828994" y="564362"/>
                <a:ext cx="11280" cy="88800"/>
              </p14:xfrm>
            </p:contentPart>
          </mc:Choice>
          <mc:Fallback>
            <p:pic>
              <p:nvPicPr>
                <p:cNvPr id="24" name="Рукописный ввод 23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26879" y="560752"/>
                  <a:ext cx="15510" cy="96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Рукописный ввод 24"/>
                <p14:cNvContentPartPr/>
                <p14:nvPr/>
              </p14:nvContentPartPr>
              <p14:xfrm>
                <a:off x="3028674" y="442442"/>
                <a:ext cx="61200" cy="100080"/>
              </p14:xfrm>
            </p:contentPart>
          </mc:Choice>
          <mc:Fallback>
            <p:pic>
              <p:nvPicPr>
                <p:cNvPr id="25" name="Рукописный ввод 24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26874" y="438842"/>
                  <a:ext cx="6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Рукописный ввод 25"/>
                <p14:cNvContentPartPr/>
                <p14:nvPr/>
              </p14:nvContentPartPr>
              <p14:xfrm>
                <a:off x="2989794" y="420362"/>
                <a:ext cx="105600" cy="144240"/>
              </p14:xfrm>
            </p:contentPart>
          </mc:Choice>
          <mc:Fallback>
            <p:pic>
              <p:nvPicPr>
                <p:cNvPr id="26" name="Рукописный ввод 25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7632" y="416395"/>
                  <a:ext cx="109925" cy="1532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Рукописный ввод 28"/>
                <p14:cNvContentPartPr/>
                <p14:nvPr/>
              </p14:nvContentPartPr>
              <p14:xfrm>
                <a:off x="3144834" y="542282"/>
                <a:ext cx="33600" cy="116640"/>
              </p14:xfrm>
            </p:contentPart>
          </mc:Choice>
          <mc:Fallback>
            <p:pic>
              <p:nvPicPr>
                <p:cNvPr id="29" name="Рукописный ввод 28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42643" y="538322"/>
                  <a:ext cx="37252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Рукописный ввод 29"/>
                <p14:cNvContentPartPr/>
                <p14:nvPr/>
              </p14:nvContentPartPr>
              <p14:xfrm>
                <a:off x="3106194" y="619802"/>
                <a:ext cx="72240" cy="240"/>
              </p14:xfrm>
            </p:contentPart>
          </mc:Choice>
          <mc:Fallback>
            <p:pic>
              <p:nvPicPr>
                <p:cNvPr id="30" name="Рукописный ввод 29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04397" y="616682"/>
                  <a:ext cx="75475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Рукописный ввод 30"/>
                <p14:cNvContentPartPr/>
                <p14:nvPr/>
              </p14:nvContentPartPr>
              <p14:xfrm>
                <a:off x="3211554" y="608762"/>
                <a:ext cx="50160" cy="5760"/>
              </p14:xfrm>
            </p:contentPart>
          </mc:Choice>
          <mc:Fallback>
            <p:pic>
              <p:nvPicPr>
                <p:cNvPr id="31" name="Рукописный ввод 30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09750" y="604802"/>
                  <a:ext cx="5412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Рукописный ввод 31"/>
                <p14:cNvContentPartPr/>
                <p14:nvPr/>
              </p14:nvContentPartPr>
              <p14:xfrm>
                <a:off x="3278034" y="558842"/>
                <a:ext cx="66720" cy="100080"/>
              </p14:xfrm>
            </p:contentPart>
          </mc:Choice>
          <mc:Fallback>
            <p:pic>
              <p:nvPicPr>
                <p:cNvPr id="32" name="Рукописный ввод 31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75496" y="554522"/>
                  <a:ext cx="71071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Рукописный ввод 32"/>
                <p14:cNvContentPartPr/>
                <p14:nvPr/>
              </p14:nvContentPartPr>
              <p14:xfrm>
                <a:off x="3449634" y="586682"/>
                <a:ext cx="27840" cy="240"/>
              </p14:xfrm>
            </p:contentPart>
          </mc:Choice>
          <mc:Fallback>
            <p:pic>
              <p:nvPicPr>
                <p:cNvPr id="33" name="Рукописный ввод 32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47492" y="583562"/>
                  <a:ext cx="32123" cy="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Рукописный ввод 33"/>
                <p14:cNvContentPartPr/>
                <p14:nvPr/>
              </p14:nvContentPartPr>
              <p14:xfrm>
                <a:off x="3505074" y="575402"/>
                <a:ext cx="240" cy="5760"/>
              </p14:xfrm>
            </p:contentPart>
          </mc:Choice>
          <mc:Fallback>
            <p:pic>
              <p:nvPicPr>
                <p:cNvPr id="34" name="Рукописный ввод 33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03634" y="572522"/>
                  <a:ext cx="3120" cy="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Рукописный ввод 34"/>
                <p14:cNvContentPartPr/>
                <p14:nvPr/>
              </p14:nvContentPartPr>
              <p14:xfrm>
                <a:off x="3560514" y="575402"/>
                <a:ext cx="240" cy="11280"/>
              </p14:xfrm>
            </p:contentPart>
          </mc:Choice>
          <mc:Fallback>
            <p:pic>
              <p:nvPicPr>
                <p:cNvPr id="35" name="Рукописный ввод 34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59074" y="572934"/>
                  <a:ext cx="3120" cy="179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6" name="Рукописный ввод 35"/>
                <p14:cNvContentPartPr/>
                <p14:nvPr/>
              </p14:nvContentPartPr>
              <p14:xfrm>
                <a:off x="3577314" y="586682"/>
                <a:ext cx="11280" cy="5760"/>
              </p14:xfrm>
            </p:contentPart>
          </mc:Choice>
          <mc:Fallback>
            <p:pic>
              <p:nvPicPr>
                <p:cNvPr id="36" name="Рукописный ввод 35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75859" y="582362"/>
                  <a:ext cx="14919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7" name="Рукописный ввод 36"/>
                <p14:cNvContentPartPr/>
                <p14:nvPr/>
              </p14:nvContentPartPr>
              <p14:xfrm>
                <a:off x="3717922" y="431118"/>
                <a:ext cx="83280" cy="172080"/>
              </p14:xfrm>
            </p:contentPart>
          </mc:Choice>
          <mc:Fallback>
            <p:pic>
              <p:nvPicPr>
                <p:cNvPr id="37" name="Рукописный ввод 36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15759" y="427158"/>
                  <a:ext cx="87606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Рукописный ввод 37"/>
                <p14:cNvContentPartPr/>
                <p14:nvPr/>
              </p14:nvContentPartPr>
              <p14:xfrm>
                <a:off x="3701122" y="464238"/>
                <a:ext cx="111120" cy="116640"/>
              </p14:xfrm>
            </p:contentPart>
          </mc:Choice>
          <mc:Fallback>
            <p:pic>
              <p:nvPicPr>
                <p:cNvPr id="38" name="Рукописный ввод 37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698964" y="460278"/>
                  <a:ext cx="115076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Рукописный ввод 40"/>
                <p14:cNvContentPartPr/>
                <p14:nvPr/>
              </p14:nvContentPartPr>
              <p14:xfrm>
                <a:off x="4122322" y="361003"/>
                <a:ext cx="33600" cy="282960"/>
              </p14:xfrm>
            </p:contentPart>
          </mc:Choice>
          <mc:Fallback>
            <p:pic>
              <p:nvPicPr>
                <p:cNvPr id="41" name="Рукописный ввод 4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20516" y="357403"/>
                  <a:ext cx="37574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Рукописный ввод 41"/>
                <p14:cNvContentPartPr/>
                <p14:nvPr/>
              </p14:nvContentPartPr>
              <p14:xfrm>
                <a:off x="3865042" y="579169"/>
                <a:ext cx="44640" cy="149760"/>
              </p14:xfrm>
            </p:contentPart>
          </mc:Choice>
          <mc:Fallback>
            <p:pic>
              <p:nvPicPr>
                <p:cNvPr id="42" name="Рукописный ввод 41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62882" y="575569"/>
                  <a:ext cx="486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Рукописный ввод 42"/>
                <p14:cNvContentPartPr/>
                <p14:nvPr/>
              </p14:nvContentPartPr>
              <p14:xfrm>
                <a:off x="3854002" y="667729"/>
                <a:ext cx="50160" cy="11280"/>
              </p14:xfrm>
            </p:contentPart>
          </mc:Choice>
          <mc:Fallback>
            <p:pic>
              <p:nvPicPr>
                <p:cNvPr id="43" name="Рукописный ввод 42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52185" y="663217"/>
                  <a:ext cx="53795" cy="19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Рукописный ввод 43"/>
                <p14:cNvContentPartPr/>
                <p14:nvPr/>
              </p14:nvContentPartPr>
              <p14:xfrm>
                <a:off x="3931522" y="656689"/>
                <a:ext cx="55680" cy="11280"/>
              </p14:xfrm>
            </p:contentPart>
          </mc:Choice>
          <mc:Fallback>
            <p:pic>
              <p:nvPicPr>
                <p:cNvPr id="44" name="Рукописный ввод 43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29737" y="652686"/>
                  <a:ext cx="59606" cy="196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Рукописный ввод 44"/>
                <p14:cNvContentPartPr/>
                <p14:nvPr/>
              </p14:nvContentPartPr>
              <p14:xfrm>
                <a:off x="4020082" y="601249"/>
                <a:ext cx="72240" cy="94560"/>
              </p14:xfrm>
            </p:contentPart>
          </mc:Choice>
          <mc:Fallback>
            <p:pic>
              <p:nvPicPr>
                <p:cNvPr id="45" name="Рукописный ввод 44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17936" y="597667"/>
                  <a:ext cx="76889" cy="10315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TextBox 45"/>
          <p:cNvSpPr txBox="1"/>
          <p:nvPr/>
        </p:nvSpPr>
        <p:spPr>
          <a:xfrm>
            <a:off x="66405" y="314801"/>
            <a:ext cx="21419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Train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Evaluate</a:t>
            </a:r>
            <a:br>
              <a:rPr lang="en-US" dirty="0"/>
            </a:br>
            <a:r>
              <a:rPr lang="en-US" dirty="0"/>
              <a:t>on a hold-out set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1451536" y="791043"/>
            <a:ext cx="2798640" cy="687600"/>
            <a:chOff x="1063855" y="2576998"/>
            <a:chExt cx="279864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32" name="Рукописный ввод 231"/>
                <p14:cNvContentPartPr/>
                <p14:nvPr/>
              </p14:nvContentPartPr>
              <p14:xfrm>
                <a:off x="1135855" y="2715718"/>
                <a:ext cx="77760" cy="332640"/>
              </p14:xfrm>
            </p:contentPart>
          </mc:Choice>
          <mc:Fallback>
            <p:pic>
              <p:nvPicPr>
                <p:cNvPr id="232" name="Рукописный ввод 231"/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33695" y="2712838"/>
                  <a:ext cx="820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33" name="Рукописный ввод 232"/>
                <p14:cNvContentPartPr/>
                <p14:nvPr/>
              </p14:nvContentPartPr>
              <p14:xfrm>
                <a:off x="1218895" y="2715718"/>
                <a:ext cx="183120" cy="316080"/>
              </p14:xfrm>
            </p:contentPart>
          </mc:Choice>
          <mc:Fallback>
            <p:pic>
              <p:nvPicPr>
                <p:cNvPr id="233" name="Рукописный ввод 23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17093" y="2711398"/>
                  <a:ext cx="187085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34" name="Рукописный ввод 233"/>
                <p14:cNvContentPartPr/>
                <p14:nvPr/>
              </p14:nvContentPartPr>
              <p14:xfrm>
                <a:off x="1063855" y="3147958"/>
                <a:ext cx="83280" cy="116640"/>
              </p14:xfrm>
            </p:contentPart>
          </mc:Choice>
          <mc:Fallback>
            <p:pic>
              <p:nvPicPr>
                <p:cNvPr id="234" name="Рукописный ввод 233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2052" y="3144718"/>
                  <a:ext cx="86885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235" name="Рукописный ввод 234"/>
                <p14:cNvContentPartPr/>
                <p14:nvPr/>
              </p14:nvContentPartPr>
              <p14:xfrm>
                <a:off x="1135855" y="3103558"/>
                <a:ext cx="11280" cy="16800"/>
              </p14:xfrm>
            </p:contentPart>
          </mc:Choice>
          <mc:Fallback>
            <p:pic>
              <p:nvPicPr>
                <p:cNvPr id="235" name="Рукописный ввод 234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34036" y="3099626"/>
                  <a:ext cx="14555" cy="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236" name="Рукописный ввод 235"/>
                <p14:cNvContentPartPr/>
                <p14:nvPr/>
              </p14:nvContentPartPr>
              <p14:xfrm>
                <a:off x="1218895" y="3109078"/>
                <a:ext cx="50160" cy="16800"/>
              </p14:xfrm>
            </p:contentPart>
          </mc:Choice>
          <mc:Fallback>
            <p:pic>
              <p:nvPicPr>
                <p:cNvPr id="236" name="Рукописный ввод 235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17078" y="3105146"/>
                  <a:ext cx="53795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237" name="Рукописный ввод 236"/>
                <p14:cNvContentPartPr/>
                <p14:nvPr/>
              </p14:nvContentPartPr>
              <p14:xfrm>
                <a:off x="1229935" y="3142438"/>
                <a:ext cx="61200" cy="27840"/>
              </p14:xfrm>
            </p:contentPart>
          </mc:Choice>
          <mc:Fallback>
            <p:pic>
              <p:nvPicPr>
                <p:cNvPr id="237" name="Рукописный ввод 236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228135" y="3139184"/>
                  <a:ext cx="64080" cy="35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38" name="Рукописный ввод 237"/>
                <p14:cNvContentPartPr/>
                <p14:nvPr/>
              </p14:nvContentPartPr>
              <p14:xfrm>
                <a:off x="1335295" y="3098038"/>
                <a:ext cx="11280" cy="83280"/>
              </p14:xfrm>
            </p:contentPart>
          </mc:Choice>
          <mc:Fallback>
            <p:pic>
              <p:nvPicPr>
                <p:cNvPr id="238" name="Рукописный ввод 237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333476" y="3094433"/>
                  <a:ext cx="14919" cy="90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39" name="Рукописный ввод 238"/>
                <p14:cNvContentPartPr/>
                <p14:nvPr/>
              </p14:nvContentPartPr>
              <p14:xfrm>
                <a:off x="1252255" y="2576998"/>
                <a:ext cx="100080" cy="83280"/>
              </p14:xfrm>
            </p:contentPart>
          </mc:Choice>
          <mc:Fallback>
            <p:pic>
              <p:nvPicPr>
                <p:cNvPr id="239" name="Рукописный ввод 238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50095" y="2572672"/>
                  <a:ext cx="104400" cy="9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40" name="Рукописный ввод 239"/>
                <p14:cNvContentPartPr/>
                <p14:nvPr/>
              </p14:nvContentPartPr>
              <p14:xfrm>
                <a:off x="1573615" y="2837638"/>
                <a:ext cx="100080" cy="282960"/>
              </p14:xfrm>
            </p:contentPart>
          </mc:Choice>
          <mc:Fallback>
            <p:pic>
              <p:nvPicPr>
                <p:cNvPr id="240" name="Рукописный ввод 239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571455" y="2834038"/>
                  <a:ext cx="104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41" name="Рукописный ввод 240"/>
                <p14:cNvContentPartPr/>
                <p14:nvPr/>
              </p14:nvContentPartPr>
              <p14:xfrm>
                <a:off x="1645615" y="2854198"/>
                <a:ext cx="100080" cy="122160"/>
              </p14:xfrm>
            </p:contentPart>
          </mc:Choice>
          <mc:Fallback>
            <p:pic>
              <p:nvPicPr>
                <p:cNvPr id="241" name="Рукописный ввод 240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644535" y="2850234"/>
                  <a:ext cx="103320" cy="12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42" name="Рукописный ввод 241"/>
                <p14:cNvContentPartPr/>
                <p14:nvPr/>
              </p14:nvContentPartPr>
              <p14:xfrm>
                <a:off x="1762015" y="2954038"/>
                <a:ext cx="94560" cy="122160"/>
              </p14:xfrm>
            </p:contentPart>
          </mc:Choice>
          <mc:Fallback>
            <p:pic>
              <p:nvPicPr>
                <p:cNvPr id="242" name="Рукописный ввод 241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59858" y="2950074"/>
                  <a:ext cx="98875" cy="13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43" name="Рукописный ввод 242"/>
                <p14:cNvContentPartPr/>
                <p14:nvPr/>
              </p14:nvContentPartPr>
              <p14:xfrm>
                <a:off x="1750975" y="3003718"/>
                <a:ext cx="111120" cy="11280"/>
              </p14:xfrm>
            </p:contentPart>
          </mc:Choice>
          <mc:Fallback>
            <p:pic>
              <p:nvPicPr>
                <p:cNvPr id="243" name="Рукописный ввод 242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49532" y="3001171"/>
                  <a:ext cx="114367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44" name="Рукописный ввод 243"/>
                <p14:cNvContentPartPr/>
                <p14:nvPr/>
              </p14:nvContentPartPr>
              <p14:xfrm>
                <a:off x="1944895" y="2793238"/>
                <a:ext cx="77760" cy="266160"/>
              </p14:xfrm>
            </p:contentPart>
          </mc:Choice>
          <mc:Fallback>
            <p:pic>
              <p:nvPicPr>
                <p:cNvPr id="244" name="Рукописный ввод 243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42375" y="2789276"/>
                  <a:ext cx="82080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45" name="Рукописный ввод 244"/>
                <p14:cNvContentPartPr/>
                <p14:nvPr/>
              </p14:nvContentPartPr>
              <p14:xfrm>
                <a:off x="2122255" y="2870758"/>
                <a:ext cx="44640" cy="105600"/>
              </p14:xfrm>
            </p:contentPart>
          </mc:Choice>
          <mc:Fallback>
            <p:pic>
              <p:nvPicPr>
                <p:cNvPr id="245" name="Рукописный ввод 244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20455" y="2867154"/>
                  <a:ext cx="48600" cy="113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46" name="Рукописный ввод 245"/>
                <p14:cNvContentPartPr/>
                <p14:nvPr/>
              </p14:nvContentPartPr>
              <p14:xfrm>
                <a:off x="2088895" y="2876278"/>
                <a:ext cx="127680" cy="116640"/>
              </p14:xfrm>
            </p:contentPart>
          </mc:Choice>
          <mc:Fallback>
            <p:pic>
              <p:nvPicPr>
                <p:cNvPr id="246" name="Рукописный ввод 245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86737" y="2872678"/>
                  <a:ext cx="131277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47" name="Рукописный ввод 246"/>
                <p14:cNvContentPartPr/>
                <p14:nvPr/>
              </p14:nvContentPartPr>
              <p14:xfrm>
                <a:off x="2166655" y="3009238"/>
                <a:ext cx="94560" cy="127680"/>
              </p14:xfrm>
            </p:contentPart>
          </mc:Choice>
          <mc:Fallback>
            <p:pic>
              <p:nvPicPr>
                <p:cNvPr id="247" name="Рукописный ввод 246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64138" y="3005641"/>
                  <a:ext cx="98515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48" name="Рукописный ввод 247"/>
                <p14:cNvContentPartPr/>
                <p14:nvPr/>
              </p14:nvContentPartPr>
              <p14:xfrm>
                <a:off x="2249695" y="2954038"/>
                <a:ext cx="16800" cy="5760"/>
              </p14:xfrm>
            </p:contentPart>
          </mc:Choice>
          <mc:Fallback>
            <p:pic>
              <p:nvPicPr>
                <p:cNvPr id="248" name="Рукописный ввод 247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47595" y="2949718"/>
                  <a:ext cx="203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249" name="Рукописный ввод 248"/>
                <p14:cNvContentPartPr/>
                <p14:nvPr/>
              </p14:nvContentPartPr>
              <p14:xfrm>
                <a:off x="2366095" y="2782198"/>
                <a:ext cx="61200" cy="255120"/>
              </p14:xfrm>
            </p:contentPart>
          </mc:Choice>
          <mc:Fallback>
            <p:pic>
              <p:nvPicPr>
                <p:cNvPr id="249" name="Рукописный ввод 248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363935" y="2778600"/>
                  <a:ext cx="65160" cy="263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250" name="Рукописный ввод 249"/>
                <p14:cNvContentPartPr/>
                <p14:nvPr/>
              </p14:nvContentPartPr>
              <p14:xfrm>
                <a:off x="2554495" y="2876278"/>
                <a:ext cx="55680" cy="116640"/>
              </p14:xfrm>
            </p:contentPart>
          </mc:Choice>
          <mc:Fallback>
            <p:pic>
              <p:nvPicPr>
                <p:cNvPr id="250" name="Рукописный ввод 249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52687" y="2872318"/>
                  <a:ext cx="59657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251" name="Рукописный ввод 250"/>
                <p14:cNvContentPartPr/>
                <p14:nvPr/>
              </p14:nvContentPartPr>
              <p14:xfrm>
                <a:off x="2504575" y="2881798"/>
                <a:ext cx="133200" cy="127680"/>
              </p14:xfrm>
            </p:contentPart>
          </mc:Choice>
          <mc:Fallback>
            <p:pic>
              <p:nvPicPr>
                <p:cNvPr id="251" name="Рукописный ввод 250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502775" y="2878201"/>
                  <a:ext cx="136800" cy="13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252" name="Рукописный ввод 251"/>
                <p14:cNvContentPartPr/>
                <p14:nvPr/>
              </p14:nvContentPartPr>
              <p14:xfrm>
                <a:off x="2609935" y="3014998"/>
                <a:ext cx="77760" cy="161040"/>
              </p14:xfrm>
            </p:contentPart>
          </mc:Choice>
          <mc:Fallback>
            <p:pic>
              <p:nvPicPr>
                <p:cNvPr id="252" name="Рукописный ввод 251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07415" y="3011395"/>
                  <a:ext cx="82440" cy="169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253" name="Рукописный ввод 252"/>
                <p14:cNvContentPartPr/>
                <p14:nvPr/>
              </p14:nvContentPartPr>
              <p14:xfrm>
                <a:off x="2692975" y="2965078"/>
                <a:ext cx="5760" cy="5760"/>
              </p14:xfrm>
            </p:contentPart>
          </mc:Choice>
          <mc:Fallback>
            <p:pic>
              <p:nvPicPr>
                <p:cNvPr id="253" name="Рукописный ввод 252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91535" y="2962438"/>
                  <a:ext cx="840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254" name="Рукописный ввод 253"/>
                <p14:cNvContentPartPr/>
                <p14:nvPr/>
              </p14:nvContentPartPr>
              <p14:xfrm>
                <a:off x="2720815" y="3053638"/>
                <a:ext cx="55680" cy="5760"/>
              </p14:xfrm>
            </p:contentPart>
          </mc:Choice>
          <mc:Fallback>
            <p:pic>
              <p:nvPicPr>
                <p:cNvPr id="254" name="Рукописный ввод 253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19007" y="3049318"/>
                  <a:ext cx="59657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55" name="Рукописный ввод 254"/>
                <p14:cNvContentPartPr/>
                <p14:nvPr/>
              </p14:nvContentPartPr>
              <p14:xfrm>
                <a:off x="2803855" y="3014998"/>
                <a:ext cx="27840" cy="100080"/>
              </p14:xfrm>
            </p:contentPart>
          </mc:Choice>
          <mc:Fallback>
            <p:pic>
              <p:nvPicPr>
                <p:cNvPr id="255" name="Рукописный ввод 254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01713" y="3012478"/>
                  <a:ext cx="31409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56" name="Рукописный ввод 255"/>
                <p14:cNvContentPartPr/>
                <p14:nvPr/>
              </p14:nvContentPartPr>
              <p14:xfrm>
                <a:off x="2936815" y="2992678"/>
                <a:ext cx="16800" cy="5760"/>
              </p14:xfrm>
            </p:contentPart>
          </mc:Choice>
          <mc:Fallback>
            <p:pic>
              <p:nvPicPr>
                <p:cNvPr id="256" name="Рукописный ввод 255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934624" y="2988718"/>
                  <a:ext cx="20817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257" name="Рукописный ввод 256"/>
                <p14:cNvContentPartPr/>
                <p14:nvPr/>
              </p14:nvContentPartPr>
              <p14:xfrm>
                <a:off x="3014575" y="2998198"/>
                <a:ext cx="11280" cy="240"/>
              </p14:xfrm>
            </p:contentPart>
          </mc:Choice>
          <mc:Fallback>
            <p:pic>
              <p:nvPicPr>
                <p:cNvPr id="257" name="Рукописный ввод 256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13071" y="2996038"/>
                  <a:ext cx="13912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258" name="Рукописный ввод 257"/>
                <p14:cNvContentPartPr/>
                <p14:nvPr/>
              </p14:nvContentPartPr>
              <p14:xfrm>
                <a:off x="3058735" y="2987158"/>
                <a:ext cx="5760" cy="5760"/>
              </p14:xfrm>
            </p:contentPart>
          </mc:Choice>
          <mc:Fallback>
            <p:pic>
              <p:nvPicPr>
                <p:cNvPr id="258" name="Рукописный ввод 257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57775" y="2985238"/>
                  <a:ext cx="7680" cy="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259" name="Рукописный ввод 258"/>
                <p14:cNvContentPartPr/>
                <p14:nvPr/>
              </p14:nvContentPartPr>
              <p14:xfrm>
                <a:off x="3092095" y="2992678"/>
                <a:ext cx="11280" cy="5760"/>
              </p14:xfrm>
            </p:contentPart>
          </mc:Choice>
          <mc:Fallback>
            <p:pic>
              <p:nvPicPr>
                <p:cNvPr id="259" name="Рукописный ввод 258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90276" y="2989798"/>
                  <a:ext cx="14555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260" name="Рукописный ввод 259"/>
                <p14:cNvContentPartPr/>
                <p14:nvPr/>
              </p14:nvContentPartPr>
              <p14:xfrm>
                <a:off x="3230575" y="2859718"/>
                <a:ext cx="83280" cy="105600"/>
              </p14:xfrm>
            </p:contentPart>
          </mc:Choice>
          <mc:Fallback>
            <p:pic>
              <p:nvPicPr>
                <p:cNvPr id="260" name="Рукописный ввод 259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228402" y="2856114"/>
                  <a:ext cx="87987" cy="114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261" name="Рукописный ввод 260"/>
                <p14:cNvContentPartPr/>
                <p14:nvPr/>
              </p14:nvContentPartPr>
              <p14:xfrm>
                <a:off x="3202975" y="2870758"/>
                <a:ext cx="122160" cy="127680"/>
              </p14:xfrm>
            </p:contentPart>
          </mc:Choice>
          <mc:Fallback>
            <p:pic>
              <p:nvPicPr>
                <p:cNvPr id="261" name="Рукописный ввод 260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01894" y="2867161"/>
                  <a:ext cx="125043" cy="13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262" name="Рукописный ввод 261"/>
                <p14:cNvContentPartPr/>
                <p14:nvPr/>
              </p14:nvContentPartPr>
              <p14:xfrm>
                <a:off x="3308095" y="2998198"/>
                <a:ext cx="61200" cy="161040"/>
              </p14:xfrm>
            </p:contentPart>
          </mc:Choice>
          <mc:Fallback>
            <p:pic>
              <p:nvPicPr>
                <p:cNvPr id="262" name="Рукописный ввод 261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305575" y="2994235"/>
                  <a:ext cx="65880" cy="170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63" name="Рукописный ввод 262"/>
                <p14:cNvContentPartPr/>
                <p14:nvPr/>
              </p14:nvContentPartPr>
              <p14:xfrm>
                <a:off x="3369055" y="2948278"/>
                <a:ext cx="5760" cy="11280"/>
              </p14:xfrm>
            </p:contentPart>
          </mc:Choice>
          <mc:Fallback>
            <p:pic>
              <p:nvPicPr>
                <p:cNvPr id="263" name="Рукописный ввод 262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66895" y="2943912"/>
                  <a:ext cx="9360" cy="2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64" name="Рукописный ввод 263"/>
                <p14:cNvContentPartPr/>
                <p14:nvPr/>
              </p14:nvContentPartPr>
              <p14:xfrm>
                <a:off x="3441295" y="3031558"/>
                <a:ext cx="94560" cy="11280"/>
              </p14:xfrm>
            </p:contentPart>
          </mc:Choice>
          <mc:Fallback>
            <p:pic>
              <p:nvPicPr>
                <p:cNvPr id="264" name="Рукописный ввод 263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39504" y="3027192"/>
                  <a:ext cx="98142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65" name="Рукописный ввод 264"/>
                <p14:cNvContentPartPr/>
                <p14:nvPr/>
              </p14:nvContentPartPr>
              <p14:xfrm>
                <a:off x="3579775" y="2976118"/>
                <a:ext cx="144240" cy="100080"/>
              </p14:xfrm>
            </p:contentPart>
          </mc:Choice>
          <mc:Fallback>
            <p:pic>
              <p:nvPicPr>
                <p:cNvPr id="265" name="Рукописный ввод 264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77611" y="2973598"/>
                  <a:ext cx="148207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66" name="Рукописный ввод 265"/>
                <p14:cNvContentPartPr/>
                <p14:nvPr/>
              </p14:nvContentPartPr>
              <p14:xfrm>
                <a:off x="3790255" y="2804278"/>
                <a:ext cx="72240" cy="277440"/>
              </p14:xfrm>
            </p:contentPart>
          </mc:Choice>
          <mc:Fallback>
            <p:pic>
              <p:nvPicPr>
                <p:cNvPr id="266" name="Рукописный ввод 265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788099" y="2801039"/>
                  <a:ext cx="76912" cy="283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67" name="Рукописный ввод 266"/>
                <p14:cNvContentPartPr/>
                <p14:nvPr/>
              </p14:nvContentPartPr>
              <p14:xfrm>
                <a:off x="1811935" y="2937238"/>
                <a:ext cx="44640" cy="77760"/>
              </p14:xfrm>
            </p:contentPart>
          </mc:Choice>
          <mc:Fallback>
            <p:pic>
              <p:nvPicPr>
                <p:cNvPr id="267" name="Рукописный ввод 266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810495" y="2933638"/>
                  <a:ext cx="48240" cy="83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96935" y="1919971"/>
            <a:ext cx="34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measure (</a:t>
            </a:r>
            <a:r>
              <a:rPr lang="en-US" i="1" dirty="0"/>
              <a:t>perplexity):</a:t>
            </a:r>
            <a:endParaRPr lang="en-US" dirty="0"/>
          </a:p>
        </p:txBody>
      </p:sp>
      <p:grpSp>
        <p:nvGrpSpPr>
          <p:cNvPr id="67" name="Группа 66"/>
          <p:cNvGrpSpPr/>
          <p:nvPr/>
        </p:nvGrpSpPr>
        <p:grpSpPr>
          <a:xfrm>
            <a:off x="127397" y="2292570"/>
            <a:ext cx="4392397" cy="767059"/>
            <a:chOff x="127397" y="2292570"/>
            <a:chExt cx="4392397" cy="76705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" name="Рукописный ввод 13"/>
                <p14:cNvContentPartPr/>
                <p14:nvPr/>
              </p14:nvContentPartPr>
              <p14:xfrm>
                <a:off x="127397" y="2587172"/>
                <a:ext cx="66720" cy="260640"/>
              </p14:xfrm>
            </p:contentPart>
          </mc:Choice>
          <mc:Fallback>
            <p:pic>
              <p:nvPicPr>
                <p:cNvPr id="14" name="Рукописный ввод 13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24859" y="2583212"/>
                  <a:ext cx="71071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5" name="Рукописный ввод 14"/>
                <p14:cNvContentPartPr/>
                <p14:nvPr/>
              </p14:nvContentPartPr>
              <p14:xfrm>
                <a:off x="144197" y="2603732"/>
                <a:ext cx="111120" cy="116640"/>
              </p14:xfrm>
            </p:contentPart>
          </mc:Choice>
          <mc:Fallback>
            <p:pic>
              <p:nvPicPr>
                <p:cNvPr id="15" name="Рукописный ввод 14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2032" y="2599412"/>
                  <a:ext cx="11581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" name="Рукописный ввод 18"/>
                <p14:cNvContentPartPr/>
                <p14:nvPr/>
              </p14:nvContentPartPr>
              <p14:xfrm>
                <a:off x="266117" y="2598212"/>
                <a:ext cx="66720" cy="216480"/>
              </p14:xfrm>
            </p:contentPart>
          </mc:Choice>
          <mc:Fallback>
            <p:pic>
              <p:nvPicPr>
                <p:cNvPr id="19" name="Рукописный ввод 1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63965" y="2594976"/>
                  <a:ext cx="70666" cy="2240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0" name="Рукописный ввод 19"/>
                <p14:cNvContentPartPr/>
                <p14:nvPr/>
              </p14:nvContentPartPr>
              <p14:xfrm>
                <a:off x="316037" y="2598212"/>
                <a:ext cx="105600" cy="122160"/>
              </p14:xfrm>
            </p:contentPart>
          </mc:Choice>
          <mc:Fallback>
            <p:pic>
              <p:nvPicPr>
                <p:cNvPr id="20" name="Рукописный ввод 1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14229" y="2593900"/>
                  <a:ext cx="109940" cy="130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7" name="Рукописный ввод 26"/>
                <p14:cNvContentPartPr/>
                <p14:nvPr/>
              </p14:nvContentPartPr>
              <p14:xfrm>
                <a:off x="482117" y="2559332"/>
                <a:ext cx="94560" cy="282960"/>
              </p14:xfrm>
            </p:contentPart>
          </mc:Choice>
          <mc:Fallback>
            <p:pic>
              <p:nvPicPr>
                <p:cNvPr id="27" name="Рукописный ввод 26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79610" y="2555372"/>
                  <a:ext cx="985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8" name="Рукописный ввод 27"/>
                <p14:cNvContentPartPr/>
                <p14:nvPr/>
              </p14:nvContentPartPr>
              <p14:xfrm>
                <a:off x="620837" y="2637092"/>
                <a:ext cx="44640" cy="149760"/>
              </p14:xfrm>
            </p:contentPart>
          </mc:Choice>
          <mc:Fallback>
            <p:pic>
              <p:nvPicPr>
                <p:cNvPr id="28" name="Рукописный ввод 27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19037" y="2633852"/>
                  <a:ext cx="47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9" name="Рукописный ввод 38"/>
                <p14:cNvContentPartPr/>
                <p14:nvPr/>
              </p14:nvContentPartPr>
              <p14:xfrm>
                <a:off x="570917" y="2648132"/>
                <a:ext cx="138720" cy="149760"/>
              </p14:xfrm>
            </p:contentPart>
          </mc:Choice>
          <mc:Fallback>
            <p:pic>
              <p:nvPicPr>
                <p:cNvPr id="39" name="Рукописный ввод 38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9111" y="2644892"/>
                  <a:ext cx="142333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0" name="Рукописный ввод 39"/>
                <p14:cNvContentPartPr/>
                <p14:nvPr/>
              </p14:nvContentPartPr>
              <p14:xfrm>
                <a:off x="703877" y="2759012"/>
                <a:ext cx="50160" cy="127680"/>
              </p14:xfrm>
            </p:contentPart>
          </mc:Choice>
          <mc:Fallback>
            <p:pic>
              <p:nvPicPr>
                <p:cNvPr id="40" name="Рукописный ввод 39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1727" y="2755067"/>
                  <a:ext cx="53743" cy="1359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7" name="Рукописный ввод 46"/>
                <p14:cNvContentPartPr/>
                <p14:nvPr/>
              </p14:nvContentPartPr>
              <p14:xfrm>
                <a:off x="858917" y="2797652"/>
                <a:ext cx="240" cy="240"/>
              </p14:xfrm>
            </p:contentPart>
          </mc:Choice>
          <mc:Fallback>
            <p:pic>
              <p:nvPicPr>
                <p:cNvPr id="47" name="Рукописный ввод 46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57477" y="2794772"/>
                  <a:ext cx="3120" cy="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8" name="Рукописный ввод 47"/>
                <p14:cNvContentPartPr/>
                <p14:nvPr/>
              </p14:nvContentPartPr>
              <p14:xfrm>
                <a:off x="992117" y="2770052"/>
                <a:ext cx="5760" cy="5760"/>
              </p14:xfrm>
            </p:contentPart>
          </mc:Choice>
          <mc:Fallback>
            <p:pic>
              <p:nvPicPr>
                <p:cNvPr id="48" name="Рукописный ввод 47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91157" y="2768132"/>
                  <a:ext cx="7680" cy="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52" name="Рукописный ввод 51"/>
                <p14:cNvContentPartPr/>
                <p14:nvPr/>
              </p14:nvContentPartPr>
              <p14:xfrm>
                <a:off x="919877" y="2814212"/>
                <a:ext cx="5760" cy="240"/>
              </p14:xfrm>
            </p:contentPart>
          </mc:Choice>
          <mc:Fallback>
            <p:pic>
              <p:nvPicPr>
                <p:cNvPr id="52" name="Рукописный ввод 51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18677" y="2811572"/>
                  <a:ext cx="8160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53" name="Рукописный ввод 52"/>
                <p14:cNvContentPartPr/>
                <p14:nvPr/>
              </p14:nvContentPartPr>
              <p14:xfrm>
                <a:off x="1069637" y="2792132"/>
                <a:ext cx="11280" cy="240"/>
              </p14:xfrm>
            </p:contentPart>
          </mc:Choice>
          <mc:Fallback>
            <p:pic>
              <p:nvPicPr>
                <p:cNvPr id="53" name="Рукописный ввод 52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67874" y="2789492"/>
                  <a:ext cx="14453" cy="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4" name="Рукописный ввод 53"/>
                <p14:cNvContentPartPr/>
                <p14:nvPr/>
              </p14:nvContentPartPr>
              <p14:xfrm>
                <a:off x="1158197" y="2670212"/>
                <a:ext cx="83280" cy="100080"/>
              </p14:xfrm>
            </p:contentPart>
          </mc:Choice>
          <mc:Fallback>
            <p:pic>
              <p:nvPicPr>
                <p:cNvPr id="54" name="Рукописный ввод 53"/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6043" y="2666252"/>
                  <a:ext cx="87229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5" name="Рукописный ввод 54"/>
                <p14:cNvContentPartPr/>
                <p14:nvPr/>
              </p14:nvContentPartPr>
              <p14:xfrm>
                <a:off x="1152677" y="2670212"/>
                <a:ext cx="100080" cy="149760"/>
              </p14:xfrm>
            </p:contentPart>
          </mc:Choice>
          <mc:Fallback>
            <p:pic>
              <p:nvPicPr>
                <p:cNvPr id="55" name="Рукописный ввод 54"/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50877" y="2666252"/>
                  <a:ext cx="104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6" name="Рукописный ввод 55"/>
                <p14:cNvContentPartPr/>
                <p14:nvPr/>
              </p14:nvContentPartPr>
              <p14:xfrm>
                <a:off x="1252517" y="2770052"/>
                <a:ext cx="133200" cy="127680"/>
              </p14:xfrm>
            </p:contentPart>
          </mc:Choice>
          <mc:Fallback>
            <p:pic>
              <p:nvPicPr>
                <p:cNvPr id="56" name="Рукописный ввод 55"/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50357" y="2766445"/>
                  <a:ext cx="137880" cy="1356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7" name="Рукописный ввод 56"/>
                <p14:cNvContentPartPr/>
                <p14:nvPr/>
              </p14:nvContentPartPr>
              <p14:xfrm>
                <a:off x="1468517" y="2598212"/>
                <a:ext cx="55680" cy="255120"/>
              </p14:xfrm>
            </p:contentPart>
          </mc:Choice>
          <mc:Fallback>
            <p:pic>
              <p:nvPicPr>
                <p:cNvPr id="57" name="Рукописный ввод 56"/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66375" y="2594614"/>
                  <a:ext cx="60320" cy="262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8" name="Рукописный ввод 57"/>
                <p14:cNvContentPartPr/>
                <p14:nvPr/>
              </p14:nvContentPartPr>
              <p14:xfrm>
                <a:off x="1629317" y="2681252"/>
                <a:ext cx="83280" cy="5760"/>
              </p14:xfrm>
            </p:contentPart>
          </mc:Choice>
          <mc:Fallback>
            <p:pic>
              <p:nvPicPr>
                <p:cNvPr id="58" name="Рукописный ввод 57"/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27144" y="2676572"/>
                  <a:ext cx="87263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9" name="Рукописный ввод 58"/>
                <p14:cNvContentPartPr/>
                <p14:nvPr/>
              </p14:nvContentPartPr>
              <p14:xfrm>
                <a:off x="1618277" y="2747732"/>
                <a:ext cx="94560" cy="240"/>
              </p14:xfrm>
            </p:contentPart>
          </mc:Choice>
          <mc:Fallback>
            <p:pic>
              <p:nvPicPr>
                <p:cNvPr id="59" name="Рукописный ввод 58"/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16486" y="2745092"/>
                  <a:ext cx="97784" cy="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8" name="Группа 267"/>
            <p:cNvGrpSpPr/>
            <p:nvPr/>
          </p:nvGrpSpPr>
          <p:grpSpPr>
            <a:xfrm>
              <a:off x="1971451" y="2509537"/>
              <a:ext cx="2238960" cy="550092"/>
              <a:chOff x="1063855" y="2576998"/>
              <a:chExt cx="2798640" cy="687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269" name="Рукописный ввод 268"/>
                  <p14:cNvContentPartPr/>
                  <p14:nvPr/>
                </p14:nvContentPartPr>
                <p14:xfrm>
                  <a:off x="1135855" y="2715718"/>
                  <a:ext cx="77760" cy="332640"/>
                </p14:xfrm>
              </p:contentPart>
            </mc:Choice>
            <mc:Fallback>
              <p:pic>
                <p:nvPicPr>
                  <p:cNvPr id="269" name="Рукописный ввод 268"/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33158" y="2712117"/>
                    <a:ext cx="83154" cy="341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270" name="Рукописный ввод 269"/>
                  <p14:cNvContentPartPr/>
                  <p14:nvPr/>
                </p14:nvContentPartPr>
                <p14:xfrm>
                  <a:off x="1218895" y="2715718"/>
                  <a:ext cx="183120" cy="316080"/>
                </p14:xfrm>
              </p:contentPart>
            </mc:Choice>
            <mc:Fallback>
              <p:pic>
                <p:nvPicPr>
                  <p:cNvPr id="270" name="Рукописный ввод 269"/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216645" y="2710323"/>
                    <a:ext cx="188069" cy="3264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271" name="Рукописный ввод 270"/>
                  <p14:cNvContentPartPr/>
                  <p14:nvPr/>
                </p14:nvContentPartPr>
                <p14:xfrm>
                  <a:off x="1063855" y="3147958"/>
                  <a:ext cx="83280" cy="116640"/>
                </p14:xfrm>
              </p:contentPart>
            </mc:Choice>
            <mc:Fallback>
              <p:pic>
                <p:nvPicPr>
                  <p:cNvPr id="271" name="Рукописный ввод 270"/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61604" y="3143905"/>
                    <a:ext cx="87782" cy="1260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272" name="Рукописный ввод 271"/>
                  <p14:cNvContentPartPr/>
                  <p14:nvPr/>
                </p14:nvContentPartPr>
                <p14:xfrm>
                  <a:off x="1135855" y="3103558"/>
                  <a:ext cx="11280" cy="16800"/>
                </p14:xfrm>
              </p:contentPart>
            </mc:Choice>
            <mc:Fallback>
              <p:pic>
                <p:nvPicPr>
                  <p:cNvPr id="272" name="Рукописный ввод 271"/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133599" y="3098563"/>
                    <a:ext cx="15341" cy="25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273" name="Рукописный ввод 272"/>
                  <p14:cNvContentPartPr/>
                  <p14:nvPr/>
                </p14:nvContentPartPr>
                <p14:xfrm>
                  <a:off x="1218895" y="3109078"/>
                  <a:ext cx="50160" cy="16800"/>
                </p14:xfrm>
              </p:contentPart>
            </mc:Choice>
            <mc:Fallback>
              <p:pic>
                <p:nvPicPr>
                  <p:cNvPr id="273" name="Рукописный ввод 272"/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216636" y="3104215"/>
                    <a:ext cx="54679" cy="265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274" name="Рукописный ввод 273"/>
                  <p14:cNvContentPartPr/>
                  <p14:nvPr/>
                </p14:nvContentPartPr>
                <p14:xfrm>
                  <a:off x="1229935" y="3142438"/>
                  <a:ext cx="61200" cy="27840"/>
                </p14:xfrm>
              </p:contentPart>
            </mc:Choice>
            <mc:Fallback>
              <p:pic>
                <p:nvPicPr>
                  <p:cNvPr id="274" name="Рукописный ввод 273"/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227685" y="3138397"/>
                    <a:ext cx="64800" cy="36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275" name="Рукописный ввод 274"/>
                  <p14:cNvContentPartPr/>
                  <p14:nvPr/>
                </p14:nvContentPartPr>
                <p14:xfrm>
                  <a:off x="1335295" y="3098038"/>
                  <a:ext cx="11280" cy="83280"/>
                </p14:xfrm>
              </p:contentPart>
            </mc:Choice>
            <mc:Fallback>
              <p:pic>
                <p:nvPicPr>
                  <p:cNvPr id="275" name="Рукописный ввод 274"/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333126" y="3093536"/>
                    <a:ext cx="15618" cy="92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276" name="Рукописный ввод 275"/>
                  <p14:cNvContentPartPr/>
                  <p14:nvPr/>
                </p14:nvContentPartPr>
                <p14:xfrm>
                  <a:off x="1252255" y="2576998"/>
                  <a:ext cx="100080" cy="83280"/>
                </p14:xfrm>
              </p:contentPart>
            </mc:Choice>
            <mc:Fallback>
              <p:pic>
                <p:nvPicPr>
                  <p:cNvPr id="276" name="Рукописный ввод 275"/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249550" y="2571596"/>
                    <a:ext cx="105941" cy="936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277" name="Рукописный ввод 276"/>
                  <p14:cNvContentPartPr/>
                  <p14:nvPr/>
                </p14:nvContentPartPr>
                <p14:xfrm>
                  <a:off x="1573615" y="2837638"/>
                  <a:ext cx="100080" cy="282960"/>
                </p14:xfrm>
              </p:contentPart>
            </mc:Choice>
            <mc:Fallback>
              <p:pic>
                <p:nvPicPr>
                  <p:cNvPr id="277" name="Рукописный ввод 276"/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1570910" y="2833139"/>
                    <a:ext cx="105490" cy="2933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278" name="Рукописный ввод 277"/>
                  <p14:cNvContentPartPr/>
                  <p14:nvPr/>
                </p14:nvContentPartPr>
                <p14:xfrm>
                  <a:off x="1645615" y="2854198"/>
                  <a:ext cx="100080" cy="122160"/>
                </p14:xfrm>
              </p:contentPart>
            </mc:Choice>
            <mc:Fallback>
              <p:pic>
                <p:nvPicPr>
                  <p:cNvPr id="278" name="Рукописный ввод 277"/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1644263" y="2849239"/>
                    <a:ext cx="104137" cy="131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279" name="Рукописный ввод 278"/>
                  <p14:cNvContentPartPr/>
                  <p14:nvPr/>
                </p14:nvContentPartPr>
                <p14:xfrm>
                  <a:off x="1762015" y="2954038"/>
                  <a:ext cx="94560" cy="122160"/>
                </p14:xfrm>
              </p:contentPart>
            </mc:Choice>
            <mc:Fallback>
              <p:pic>
                <p:nvPicPr>
                  <p:cNvPr id="279" name="Рукописный ввод 278"/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1759313" y="2949079"/>
                    <a:ext cx="100414" cy="1329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280" name="Рукописный ввод 279"/>
                  <p14:cNvContentPartPr/>
                  <p14:nvPr/>
                </p14:nvContentPartPr>
                <p14:xfrm>
                  <a:off x="1750975" y="3003718"/>
                  <a:ext cx="111120" cy="11280"/>
                </p14:xfrm>
              </p:contentPart>
            </mc:Choice>
            <mc:Fallback>
              <p:pic>
                <p:nvPicPr>
                  <p:cNvPr id="280" name="Рукописный ввод 279"/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1749175" y="3000560"/>
                    <a:ext cx="115169" cy="198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281" name="Рукописный ввод 280"/>
                  <p14:cNvContentPartPr/>
                  <p14:nvPr/>
                </p14:nvContentPartPr>
                <p14:xfrm>
                  <a:off x="1944895" y="2793238"/>
                  <a:ext cx="77760" cy="266160"/>
                </p14:xfrm>
              </p:contentPart>
            </mc:Choice>
            <mc:Fallback>
              <p:pic>
                <p:nvPicPr>
                  <p:cNvPr id="281" name="Рукописный ввод 280"/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941749" y="2788292"/>
                    <a:ext cx="83154" cy="2769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282" name="Рукописный ввод 281"/>
                  <p14:cNvContentPartPr/>
                  <p14:nvPr/>
                </p14:nvContentPartPr>
                <p14:xfrm>
                  <a:off x="2122255" y="2870758"/>
                  <a:ext cx="44640" cy="105600"/>
                </p14:xfrm>
              </p:contentPart>
            </mc:Choice>
            <mc:Fallback>
              <p:pic>
                <p:nvPicPr>
                  <p:cNvPr id="282" name="Рукописный ввод 281"/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120023" y="2866245"/>
                    <a:ext cx="49550" cy="1150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283" name="Рукописный ввод 282"/>
                  <p14:cNvContentPartPr/>
                  <p14:nvPr/>
                </p14:nvContentPartPr>
                <p14:xfrm>
                  <a:off x="2088895" y="2876278"/>
                  <a:ext cx="127680" cy="116640"/>
                </p14:xfrm>
              </p:contentPart>
            </mc:Choice>
            <mc:Fallback>
              <p:pic>
                <p:nvPicPr>
                  <p:cNvPr id="283" name="Рукописный ввод 282"/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2086198" y="2871775"/>
                    <a:ext cx="132176" cy="126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284" name="Рукописный ввод 283"/>
                  <p14:cNvContentPartPr/>
                  <p14:nvPr/>
                </p14:nvContentPartPr>
                <p14:xfrm>
                  <a:off x="2166655" y="3009238"/>
                  <a:ext cx="94560" cy="127680"/>
                </p14:xfrm>
              </p:contentPart>
            </mc:Choice>
            <mc:Fallback>
              <p:pic>
                <p:nvPicPr>
                  <p:cNvPr id="284" name="Рукописный ввод 283"/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2163503" y="3004742"/>
                    <a:ext cx="99513" cy="138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285" name="Рукописный ввод 284"/>
                  <p14:cNvContentPartPr/>
                  <p14:nvPr/>
                </p14:nvContentPartPr>
                <p14:xfrm>
                  <a:off x="2249695" y="2954038"/>
                  <a:ext cx="16800" cy="5760"/>
                </p14:xfrm>
              </p:contentPart>
            </mc:Choice>
            <mc:Fallback>
              <p:pic>
                <p:nvPicPr>
                  <p:cNvPr id="285" name="Рукописный ввод 284"/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2247042" y="2948721"/>
                    <a:ext cx="21221" cy="15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286" name="Рукописный ввод 285"/>
                  <p14:cNvContentPartPr/>
                  <p14:nvPr/>
                </p14:nvContentPartPr>
                <p14:xfrm>
                  <a:off x="2366095" y="2782198"/>
                  <a:ext cx="61200" cy="255120"/>
                </p14:xfrm>
              </p:contentPart>
            </mc:Choice>
            <mc:Fallback>
              <p:pic>
                <p:nvPicPr>
                  <p:cNvPr id="286" name="Рукописный ввод 285"/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363395" y="2777699"/>
                    <a:ext cx="66600" cy="265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287" name="Рукописный ввод 286"/>
                  <p14:cNvContentPartPr/>
                  <p14:nvPr/>
                </p14:nvContentPartPr>
                <p14:xfrm>
                  <a:off x="2554495" y="2876278"/>
                  <a:ext cx="55680" cy="116640"/>
                </p14:xfrm>
              </p:contentPart>
            </mc:Choice>
            <mc:Fallback>
              <p:pic>
                <p:nvPicPr>
                  <p:cNvPr id="287" name="Рукописный ввод 286"/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552250" y="2871324"/>
                    <a:ext cx="60619" cy="1269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288" name="Рукописный ввод 287"/>
                  <p14:cNvContentPartPr/>
                  <p14:nvPr/>
                </p14:nvContentPartPr>
                <p14:xfrm>
                  <a:off x="2504575" y="2881798"/>
                  <a:ext cx="133200" cy="127680"/>
                </p14:xfrm>
              </p:contentPart>
            </mc:Choice>
            <mc:Fallback>
              <p:pic>
                <p:nvPicPr>
                  <p:cNvPr id="288" name="Рукописный ввод 287"/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502325" y="2877302"/>
                    <a:ext cx="137700" cy="1375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289" name="Рукописный ввод 288"/>
                  <p14:cNvContentPartPr/>
                  <p14:nvPr/>
                </p14:nvContentPartPr>
                <p14:xfrm>
                  <a:off x="2609935" y="3014998"/>
                  <a:ext cx="77760" cy="161040"/>
                </p14:xfrm>
              </p:contentPart>
            </mc:Choice>
            <mc:Fallback>
              <p:pic>
                <p:nvPicPr>
                  <p:cNvPr id="289" name="Рукописный ввод 288"/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606789" y="3010500"/>
                    <a:ext cx="83603" cy="1718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290" name="Рукописный ввод 289"/>
                  <p14:cNvContentPartPr/>
                  <p14:nvPr/>
                </p14:nvContentPartPr>
                <p14:xfrm>
                  <a:off x="2692975" y="2965078"/>
                  <a:ext cx="5760" cy="5760"/>
                </p14:xfrm>
              </p:contentPart>
            </mc:Choice>
            <mc:Fallback>
              <p:pic>
                <p:nvPicPr>
                  <p:cNvPr id="290" name="Рукописный ввод 289"/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691055" y="2961910"/>
                    <a:ext cx="9280" cy="12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291" name="Рукописный ввод 290"/>
                  <p14:cNvContentPartPr/>
                  <p14:nvPr/>
                </p14:nvContentPartPr>
                <p14:xfrm>
                  <a:off x="2720815" y="3053638"/>
                  <a:ext cx="55680" cy="5760"/>
                </p14:xfrm>
              </p:contentPart>
            </mc:Choice>
            <mc:Fallback>
              <p:pic>
                <p:nvPicPr>
                  <p:cNvPr id="291" name="Рукописный ввод 290"/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718570" y="3048321"/>
                    <a:ext cx="60619" cy="150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292" name="Рукописный ввод 291"/>
                  <p14:cNvContentPartPr/>
                  <p14:nvPr/>
                </p14:nvContentPartPr>
                <p14:xfrm>
                  <a:off x="2803855" y="3014998"/>
                  <a:ext cx="27840" cy="100080"/>
                </p14:xfrm>
              </p:contentPart>
            </mc:Choice>
            <mc:Fallback>
              <p:pic>
                <p:nvPicPr>
                  <p:cNvPr id="292" name="Рукописный ввод 291"/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801161" y="3011856"/>
                    <a:ext cx="32330" cy="109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293" name="Рукописный ввод 292"/>
                  <p14:cNvContentPartPr/>
                  <p14:nvPr/>
                </p14:nvContentPartPr>
                <p14:xfrm>
                  <a:off x="2936815" y="2992678"/>
                  <a:ext cx="16800" cy="5760"/>
                </p14:xfrm>
              </p:contentPart>
            </mc:Choice>
            <mc:Fallback>
              <p:pic>
                <p:nvPicPr>
                  <p:cNvPr id="293" name="Рукописный ввод 292"/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934162" y="2987398"/>
                    <a:ext cx="21663" cy="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294" name="Рукописный ввод 293"/>
                  <p14:cNvContentPartPr/>
                  <p14:nvPr/>
                </p14:nvContentPartPr>
                <p14:xfrm>
                  <a:off x="3014575" y="2998198"/>
                  <a:ext cx="11280" cy="240"/>
                </p14:xfrm>
              </p:contentPart>
            </mc:Choice>
            <mc:Fallback>
              <p:pic>
                <p:nvPicPr>
                  <p:cNvPr id="294" name="Рукописный ввод 293"/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12770" y="2996038"/>
                    <a:ext cx="13987" cy="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295" name="Рукописный ввод 294"/>
                  <p14:cNvContentPartPr/>
                  <p14:nvPr/>
                </p14:nvContentPartPr>
                <p14:xfrm>
                  <a:off x="3058735" y="2987158"/>
                  <a:ext cx="5760" cy="5760"/>
                </p14:xfrm>
              </p:contentPart>
            </mc:Choice>
            <mc:Fallback>
              <p:pic>
                <p:nvPicPr>
                  <p:cNvPr id="295" name="Рукописный ввод 294"/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057583" y="2984854"/>
                    <a:ext cx="8064" cy="10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296" name="Рукописный ввод 295"/>
                  <p14:cNvContentPartPr/>
                  <p14:nvPr/>
                </p14:nvContentPartPr>
                <p14:xfrm>
                  <a:off x="3092095" y="2992678"/>
                  <a:ext cx="11280" cy="5760"/>
                </p14:xfrm>
              </p:contentPart>
            </mc:Choice>
            <mc:Fallback>
              <p:pic>
                <p:nvPicPr>
                  <p:cNvPr id="296" name="Рукописный ввод 295"/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089839" y="2988838"/>
                    <a:ext cx="15792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297" name="Рукописный ввод 296"/>
                  <p14:cNvContentPartPr/>
                  <p14:nvPr/>
                </p14:nvContentPartPr>
                <p14:xfrm>
                  <a:off x="3230575" y="2859718"/>
                  <a:ext cx="83280" cy="105600"/>
                </p14:xfrm>
              </p:contentPart>
            </mc:Choice>
            <mc:Fallback>
              <p:pic>
                <p:nvPicPr>
                  <p:cNvPr id="297" name="Рукописный ввод 296"/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227874" y="2855224"/>
                    <a:ext cx="88682" cy="116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298" name="Рукописный ввод 297"/>
                  <p14:cNvContentPartPr/>
                  <p14:nvPr/>
                </p14:nvContentPartPr>
                <p14:xfrm>
                  <a:off x="3202975" y="2870758"/>
                  <a:ext cx="122160" cy="127680"/>
                </p14:xfrm>
              </p:contentPart>
            </mc:Choice>
            <mc:Fallback>
              <p:pic>
                <p:nvPicPr>
                  <p:cNvPr id="298" name="Рукописный ввод 297"/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201623" y="2866246"/>
                    <a:ext cx="125766" cy="135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299" name="Рукописный ввод 298"/>
                  <p14:cNvContentPartPr/>
                  <p14:nvPr/>
                </p14:nvContentPartPr>
                <p14:xfrm>
                  <a:off x="3308095" y="2998198"/>
                  <a:ext cx="61200" cy="161040"/>
                </p14:xfrm>
              </p:contentPart>
            </mc:Choice>
            <mc:Fallback>
              <p:pic>
                <p:nvPicPr>
                  <p:cNvPr id="299" name="Рукописный ввод 298"/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304945" y="2993250"/>
                    <a:ext cx="67050" cy="172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300" name="Рукописный ввод 299"/>
                  <p14:cNvContentPartPr/>
                  <p14:nvPr/>
                </p14:nvContentPartPr>
                <p14:xfrm>
                  <a:off x="3369055" y="2948278"/>
                  <a:ext cx="5760" cy="11280"/>
                </p14:xfrm>
              </p:contentPart>
            </mc:Choice>
            <mc:Fallback>
              <p:pic>
                <p:nvPicPr>
                  <p:cNvPr id="300" name="Рукописный ввод 299"/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366397" y="2942864"/>
                    <a:ext cx="10191" cy="22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301" name="Рукописный ввод 300"/>
                  <p14:cNvContentPartPr/>
                  <p14:nvPr/>
                </p14:nvContentPartPr>
                <p14:xfrm>
                  <a:off x="3441295" y="3031558"/>
                  <a:ext cx="94560" cy="11280"/>
                </p14:xfrm>
              </p:contentPart>
            </mc:Choice>
            <mc:Fallback>
              <p:pic>
                <p:nvPicPr>
                  <p:cNvPr id="301" name="Рукописный ввод 300"/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439054" y="3026144"/>
                    <a:ext cx="99042" cy="20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302" name="Рукописный ввод 301"/>
                  <p14:cNvContentPartPr/>
                  <p14:nvPr/>
                </p14:nvContentPartPr>
                <p14:xfrm>
                  <a:off x="3579775" y="2976118"/>
                  <a:ext cx="144240" cy="100080"/>
                </p14:xfrm>
              </p:contentPart>
            </mc:Choice>
            <mc:Fallback>
              <p:pic>
                <p:nvPicPr>
                  <p:cNvPr id="302" name="Рукописный ввод 301"/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3577079" y="2972962"/>
                    <a:ext cx="149183" cy="1086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303" name="Рукописный ввод 302"/>
                  <p14:cNvContentPartPr/>
                  <p14:nvPr/>
                </p14:nvContentPartPr>
                <p14:xfrm>
                  <a:off x="3790255" y="2804278"/>
                  <a:ext cx="72240" cy="277440"/>
                </p14:xfrm>
              </p:contentPart>
            </mc:Choice>
            <mc:Fallback>
              <p:pic>
                <p:nvPicPr>
                  <p:cNvPr id="303" name="Рукописный ввод 302"/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3787563" y="2800238"/>
                    <a:ext cx="78073" cy="2850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304" name="Рукописный ввод 303"/>
                  <p14:cNvContentPartPr/>
                  <p14:nvPr/>
                </p14:nvContentPartPr>
                <p14:xfrm>
                  <a:off x="1811935" y="2937238"/>
                  <a:ext cx="44640" cy="77760"/>
                </p14:xfrm>
              </p:contentPart>
            </mc:Choice>
            <mc:Fallback>
              <p:pic>
                <p:nvPicPr>
                  <p:cNvPr id="304" name="Рукописный ввод 303"/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810131" y="2932743"/>
                    <a:ext cx="49149" cy="8540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2" name="Рукописный ввод 61"/>
                <p14:cNvContentPartPr/>
                <p14:nvPr/>
              </p14:nvContentPartPr>
              <p14:xfrm>
                <a:off x="1801157" y="2404292"/>
                <a:ext cx="2300160" cy="449040"/>
              </p14:xfrm>
            </p:contentPart>
          </mc:Choice>
          <mc:Fallback>
            <p:pic>
              <p:nvPicPr>
                <p:cNvPr id="62" name="Рукописный ввод 61"/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99717" y="2399247"/>
                  <a:ext cx="2304120" cy="458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3" name="Рукописный ввод 62"/>
                <p14:cNvContentPartPr/>
                <p14:nvPr/>
              </p14:nvContentPartPr>
              <p14:xfrm>
                <a:off x="4281234" y="2392410"/>
                <a:ext cx="83280" cy="240"/>
              </p14:xfrm>
            </p:contentPart>
          </mc:Choice>
          <mc:Fallback>
            <p:pic>
              <p:nvPicPr>
                <p:cNvPr id="63" name="Рукописный ввод 62"/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79431" y="2389530"/>
                  <a:ext cx="87246" cy="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4" name="Рукописный ввод 63"/>
                <p14:cNvContentPartPr/>
                <p14:nvPr/>
              </p14:nvContentPartPr>
              <p14:xfrm>
                <a:off x="4419714" y="2292570"/>
                <a:ext cx="100080" cy="166560"/>
              </p14:xfrm>
            </p:contentPart>
          </mc:Choice>
          <mc:Fallback>
            <p:pic>
              <p:nvPicPr>
                <p:cNvPr id="64" name="Рукописный ввод 63"/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17554" y="2288253"/>
                  <a:ext cx="104400" cy="175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5" name="Рукописный ввод 64"/>
                <p14:cNvContentPartPr/>
                <p14:nvPr/>
              </p14:nvContentPartPr>
              <p14:xfrm>
                <a:off x="1765074" y="2392410"/>
                <a:ext cx="166560" cy="161040"/>
              </p14:xfrm>
            </p:contentPart>
          </mc:Choice>
          <mc:Fallback>
            <p:pic>
              <p:nvPicPr>
                <p:cNvPr id="65" name="Рукописный ввод 64"/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63275" y="2388087"/>
                  <a:ext cx="170517" cy="1689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31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sequence generation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35403" y="1355968"/>
            <a:ext cx="4433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Option 1: </a:t>
            </a:r>
            <a:r>
              <a:rPr lang="en-US" dirty="0"/>
              <a:t>synthesize one-by-one greedily, picking the symbol with highest probability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Option 2: </a:t>
            </a:r>
            <a:r>
              <a:rPr lang="en-US" i="1" dirty="0"/>
              <a:t>beam search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160626" y="193361"/>
            <a:ext cx="413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Task: draw a sample sequence with high-probability</a:t>
            </a:r>
          </a:p>
        </p:txBody>
      </p:sp>
      <p:grpSp>
        <p:nvGrpSpPr>
          <p:cNvPr id="236" name="Группа 235"/>
          <p:cNvGrpSpPr/>
          <p:nvPr/>
        </p:nvGrpSpPr>
        <p:grpSpPr>
          <a:xfrm>
            <a:off x="1293731" y="557350"/>
            <a:ext cx="2798640" cy="687600"/>
            <a:chOff x="1293731" y="557350"/>
            <a:chExt cx="2798640" cy="68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7" name="Рукописный ввод 136"/>
                <p14:cNvContentPartPr/>
                <p14:nvPr/>
              </p14:nvContentPartPr>
              <p14:xfrm>
                <a:off x="1365731" y="696070"/>
                <a:ext cx="77760" cy="332640"/>
              </p14:xfrm>
            </p:contentPart>
          </mc:Choice>
          <mc:Fallback>
            <p:pic>
              <p:nvPicPr>
                <p:cNvPr id="137" name="Рукописный ввод 136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3571" y="693190"/>
                  <a:ext cx="820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8" name="Рукописный ввод 137"/>
                <p14:cNvContentPartPr/>
                <p14:nvPr/>
              </p14:nvContentPartPr>
              <p14:xfrm>
                <a:off x="1448771" y="696070"/>
                <a:ext cx="183120" cy="316080"/>
              </p14:xfrm>
            </p:contentPart>
          </mc:Choice>
          <mc:Fallback>
            <p:pic>
              <p:nvPicPr>
                <p:cNvPr id="138" name="Рукописный ввод 137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6972" y="691750"/>
                  <a:ext cx="187077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9" name="Рукописный ввод 138"/>
                <p14:cNvContentPartPr/>
                <p14:nvPr/>
              </p14:nvContentPartPr>
              <p14:xfrm>
                <a:off x="1293731" y="1128310"/>
                <a:ext cx="83280" cy="116640"/>
              </p14:xfrm>
            </p:contentPart>
          </mc:Choice>
          <mc:Fallback>
            <p:pic>
              <p:nvPicPr>
                <p:cNvPr id="139" name="Рукописный ввод 138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1928" y="1125070"/>
                  <a:ext cx="86885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0" name="Рукописный ввод 139"/>
                <p14:cNvContentPartPr/>
                <p14:nvPr/>
              </p14:nvContentPartPr>
              <p14:xfrm>
                <a:off x="1365731" y="1083910"/>
                <a:ext cx="11280" cy="16800"/>
              </p14:xfrm>
            </p:contentPart>
          </mc:Choice>
          <mc:Fallback>
            <p:pic>
              <p:nvPicPr>
                <p:cNvPr id="140" name="Рукописный ввод 139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3912" y="1079978"/>
                  <a:ext cx="14555" cy="23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1" name="Рукописный ввод 140"/>
                <p14:cNvContentPartPr/>
                <p14:nvPr/>
              </p14:nvContentPartPr>
              <p14:xfrm>
                <a:off x="1448771" y="1089430"/>
                <a:ext cx="50160" cy="16800"/>
              </p14:xfrm>
            </p:contentPart>
          </mc:Choice>
          <mc:Fallback>
            <p:pic>
              <p:nvPicPr>
                <p:cNvPr id="141" name="Рукописный ввод 140"/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6967" y="1085498"/>
                  <a:ext cx="53769" cy="24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2" name="Рукописный ввод 141"/>
                <p14:cNvContentPartPr/>
                <p14:nvPr/>
              </p14:nvContentPartPr>
              <p14:xfrm>
                <a:off x="1459811" y="1122790"/>
                <a:ext cx="61200" cy="27840"/>
              </p14:xfrm>
            </p:contentPart>
          </mc:Choice>
          <mc:Fallback>
            <p:pic>
              <p:nvPicPr>
                <p:cNvPr id="142" name="Рукописный ввод 141"/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58011" y="1119536"/>
                  <a:ext cx="64080" cy="35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3" name="Рукописный ввод 142"/>
                <p14:cNvContentPartPr/>
                <p14:nvPr/>
              </p14:nvContentPartPr>
              <p14:xfrm>
                <a:off x="1565171" y="1078390"/>
                <a:ext cx="11280" cy="83280"/>
              </p14:xfrm>
            </p:contentPart>
          </mc:Choice>
          <mc:Fallback>
            <p:pic>
              <p:nvPicPr>
                <p:cNvPr id="143" name="Рукописный ввод 142"/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3352" y="1074785"/>
                  <a:ext cx="14919" cy="908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4" name="Рукописный ввод 143"/>
                <p14:cNvContentPartPr/>
                <p14:nvPr/>
              </p14:nvContentPartPr>
              <p14:xfrm>
                <a:off x="1482131" y="557350"/>
                <a:ext cx="100080" cy="83280"/>
              </p14:xfrm>
            </p:contentPart>
          </mc:Choice>
          <mc:Fallback>
            <p:pic>
              <p:nvPicPr>
                <p:cNvPr id="144" name="Рукописный ввод 143"/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9971" y="553024"/>
                  <a:ext cx="104400" cy="919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5" name="Рукописный ввод 144"/>
                <p14:cNvContentPartPr/>
                <p14:nvPr/>
              </p14:nvContentPartPr>
              <p14:xfrm>
                <a:off x="1803491" y="817990"/>
                <a:ext cx="100080" cy="282960"/>
              </p14:xfrm>
            </p:contentPart>
          </mc:Choice>
          <mc:Fallback>
            <p:pic>
              <p:nvPicPr>
                <p:cNvPr id="145" name="Рукописный ввод 144"/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1331" y="814390"/>
                  <a:ext cx="104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6" name="Рукописный ввод 145"/>
                <p14:cNvContentPartPr/>
                <p14:nvPr/>
              </p14:nvContentPartPr>
              <p14:xfrm>
                <a:off x="1875491" y="834550"/>
                <a:ext cx="100080" cy="122160"/>
              </p14:xfrm>
            </p:contentPart>
          </mc:Choice>
          <mc:Fallback>
            <p:pic>
              <p:nvPicPr>
                <p:cNvPr id="146" name="Рукописный ввод 145"/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4411" y="830586"/>
                  <a:ext cx="103320" cy="1297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7" name="Рукописный ввод 146"/>
                <p14:cNvContentPartPr/>
                <p14:nvPr/>
              </p14:nvContentPartPr>
              <p14:xfrm>
                <a:off x="1991891" y="934390"/>
                <a:ext cx="94560" cy="122160"/>
              </p14:xfrm>
            </p:contentPart>
          </mc:Choice>
          <mc:Fallback>
            <p:pic>
              <p:nvPicPr>
                <p:cNvPr id="147" name="Рукописный ввод 146"/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9734" y="930426"/>
                  <a:ext cx="98875" cy="130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8" name="Рукописный ввод 147"/>
                <p14:cNvContentPartPr/>
                <p14:nvPr/>
              </p14:nvContentPartPr>
              <p14:xfrm>
                <a:off x="1980851" y="984070"/>
                <a:ext cx="111120" cy="11280"/>
              </p14:xfrm>
            </p:contentPart>
          </mc:Choice>
          <mc:Fallback>
            <p:pic>
              <p:nvPicPr>
                <p:cNvPr id="148" name="Рукописный ввод 147"/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9413" y="981523"/>
                  <a:ext cx="114357" cy="181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9" name="Рукописный ввод 148"/>
                <p14:cNvContentPartPr/>
                <p14:nvPr/>
              </p14:nvContentPartPr>
              <p14:xfrm>
                <a:off x="2174771" y="773590"/>
                <a:ext cx="77760" cy="266160"/>
              </p14:xfrm>
            </p:contentPart>
          </mc:Choice>
          <mc:Fallback>
            <p:pic>
              <p:nvPicPr>
                <p:cNvPr id="149" name="Рукописный ввод 148"/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72251" y="769628"/>
                  <a:ext cx="82080" cy="274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0" name="Рукописный ввод 149"/>
                <p14:cNvContentPartPr/>
                <p14:nvPr/>
              </p14:nvContentPartPr>
              <p14:xfrm>
                <a:off x="2352131" y="851110"/>
                <a:ext cx="44640" cy="105600"/>
              </p14:xfrm>
            </p:contentPart>
          </mc:Choice>
          <mc:Fallback>
            <p:pic>
              <p:nvPicPr>
                <p:cNvPr id="150" name="Рукописный ввод 149"/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50331" y="847506"/>
                  <a:ext cx="48600" cy="1131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1" name="Рукописный ввод 150"/>
                <p14:cNvContentPartPr/>
                <p14:nvPr/>
              </p14:nvContentPartPr>
              <p14:xfrm>
                <a:off x="2318771" y="856630"/>
                <a:ext cx="127680" cy="116640"/>
              </p14:xfrm>
            </p:contentPart>
          </mc:Choice>
          <mc:Fallback>
            <p:pic>
              <p:nvPicPr>
                <p:cNvPr id="151" name="Рукописный ввод 150"/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16613" y="853030"/>
                  <a:ext cx="131277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2" name="Рукописный ввод 151"/>
                <p14:cNvContentPartPr/>
                <p14:nvPr/>
              </p14:nvContentPartPr>
              <p14:xfrm>
                <a:off x="2396531" y="989590"/>
                <a:ext cx="94560" cy="127680"/>
              </p14:xfrm>
            </p:contentPart>
          </mc:Choice>
          <mc:Fallback>
            <p:pic>
              <p:nvPicPr>
                <p:cNvPr id="152" name="Рукописный ввод 151"/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94014" y="985993"/>
                  <a:ext cx="98515" cy="1363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3" name="Рукописный ввод 152"/>
                <p14:cNvContentPartPr/>
                <p14:nvPr/>
              </p14:nvContentPartPr>
              <p14:xfrm>
                <a:off x="2479571" y="934390"/>
                <a:ext cx="16800" cy="5760"/>
              </p14:xfrm>
            </p:contentPart>
          </mc:Choice>
          <mc:Fallback>
            <p:pic>
              <p:nvPicPr>
                <p:cNvPr id="153" name="Рукописный ввод 152"/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77426" y="930070"/>
                  <a:ext cx="20374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4" name="Рукописный ввод 153"/>
                <p14:cNvContentPartPr/>
                <p14:nvPr/>
              </p14:nvContentPartPr>
              <p14:xfrm>
                <a:off x="2595971" y="762550"/>
                <a:ext cx="61200" cy="255120"/>
              </p14:xfrm>
            </p:contentPart>
          </mc:Choice>
          <mc:Fallback>
            <p:pic>
              <p:nvPicPr>
                <p:cNvPr id="154" name="Рукописный ввод 153"/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93811" y="758952"/>
                  <a:ext cx="65160" cy="263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55" name="Рукописный ввод 154"/>
                <p14:cNvContentPartPr/>
                <p14:nvPr/>
              </p14:nvContentPartPr>
              <p14:xfrm>
                <a:off x="2784371" y="856630"/>
                <a:ext cx="55680" cy="116640"/>
              </p14:xfrm>
            </p:contentPart>
          </mc:Choice>
          <mc:Fallback>
            <p:pic>
              <p:nvPicPr>
                <p:cNvPr id="155" name="Рукописный ввод 154"/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82575" y="852670"/>
                  <a:ext cx="59631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56" name="Рукописный ввод 155"/>
                <p14:cNvContentPartPr/>
                <p14:nvPr/>
              </p14:nvContentPartPr>
              <p14:xfrm>
                <a:off x="2734451" y="862150"/>
                <a:ext cx="133200" cy="127680"/>
              </p14:xfrm>
            </p:contentPart>
          </mc:Choice>
          <mc:Fallback>
            <p:pic>
              <p:nvPicPr>
                <p:cNvPr id="156" name="Рукописный ввод 155"/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32651" y="858553"/>
                  <a:ext cx="136800" cy="1355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7" name="Рукописный ввод 156"/>
                <p14:cNvContentPartPr/>
                <p14:nvPr/>
              </p14:nvContentPartPr>
              <p14:xfrm>
                <a:off x="2839811" y="995350"/>
                <a:ext cx="77760" cy="161040"/>
              </p14:xfrm>
            </p:contentPart>
          </mc:Choice>
          <mc:Fallback>
            <p:pic>
              <p:nvPicPr>
                <p:cNvPr id="157" name="Рукописный ввод 156"/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7291" y="991747"/>
                  <a:ext cx="82440" cy="169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8" name="Рукописный ввод 157"/>
                <p14:cNvContentPartPr/>
                <p14:nvPr/>
              </p14:nvContentPartPr>
              <p14:xfrm>
                <a:off x="2922851" y="945430"/>
                <a:ext cx="5760" cy="5760"/>
              </p14:xfrm>
            </p:contentPart>
          </mc:Choice>
          <mc:Fallback>
            <p:pic>
              <p:nvPicPr>
                <p:cNvPr id="158" name="Рукописный ввод 157"/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21411" y="942790"/>
                  <a:ext cx="8400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59" name="Рукописный ввод 158"/>
                <p14:cNvContentPartPr/>
                <p14:nvPr/>
              </p14:nvContentPartPr>
              <p14:xfrm>
                <a:off x="2950691" y="1033990"/>
                <a:ext cx="55680" cy="5760"/>
              </p14:xfrm>
            </p:contentPart>
          </mc:Choice>
          <mc:Fallback>
            <p:pic>
              <p:nvPicPr>
                <p:cNvPr id="159" name="Рукописный ввод 158"/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48895" y="1029670"/>
                  <a:ext cx="59631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60" name="Рукописный ввод 159"/>
                <p14:cNvContentPartPr/>
                <p14:nvPr/>
              </p14:nvContentPartPr>
              <p14:xfrm>
                <a:off x="3033731" y="995350"/>
                <a:ext cx="27840" cy="100080"/>
              </p14:xfrm>
            </p:contentPart>
          </mc:Choice>
          <mc:Fallback>
            <p:pic>
              <p:nvPicPr>
                <p:cNvPr id="160" name="Рукописный ввод 159"/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31562" y="992830"/>
                  <a:ext cx="31456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1" name="Рукописный ввод 160"/>
                <p14:cNvContentPartPr/>
                <p14:nvPr/>
              </p14:nvContentPartPr>
              <p14:xfrm>
                <a:off x="3166691" y="973030"/>
                <a:ext cx="16800" cy="5760"/>
              </p14:xfrm>
            </p:contentPart>
          </mc:Choice>
          <mc:Fallback>
            <p:pic>
              <p:nvPicPr>
                <p:cNvPr id="161" name="Рукописный ввод 160"/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64546" y="969070"/>
                  <a:ext cx="20732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62" name="Рукописный ввод 161"/>
                <p14:cNvContentPartPr/>
                <p14:nvPr/>
              </p14:nvContentPartPr>
              <p14:xfrm>
                <a:off x="3244451" y="978550"/>
                <a:ext cx="11280" cy="240"/>
              </p14:xfrm>
            </p:contentPart>
          </mc:Choice>
          <mc:Fallback>
            <p:pic>
              <p:nvPicPr>
                <p:cNvPr id="162" name="Рукописный ввод 161"/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42996" y="976390"/>
                  <a:ext cx="13827" cy="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63" name="Рукописный ввод 162"/>
                <p14:cNvContentPartPr/>
                <p14:nvPr/>
              </p14:nvContentPartPr>
              <p14:xfrm>
                <a:off x="3288611" y="967510"/>
                <a:ext cx="5760" cy="5760"/>
              </p14:xfrm>
            </p:contentPart>
          </mc:Choice>
          <mc:Fallback>
            <p:pic>
              <p:nvPicPr>
                <p:cNvPr id="163" name="Рукописный ввод 162"/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87651" y="965590"/>
                  <a:ext cx="7680" cy="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64" name="Рукописный ввод 163"/>
                <p14:cNvContentPartPr/>
                <p14:nvPr/>
              </p14:nvContentPartPr>
              <p14:xfrm>
                <a:off x="3321971" y="973030"/>
                <a:ext cx="11280" cy="5760"/>
              </p14:xfrm>
            </p:contentPart>
          </mc:Choice>
          <mc:Fallback>
            <p:pic>
              <p:nvPicPr>
                <p:cNvPr id="164" name="Рукописный ввод 163"/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20152" y="970150"/>
                  <a:ext cx="14555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65" name="Рукописный ввод 164"/>
                <p14:cNvContentPartPr/>
                <p14:nvPr/>
              </p14:nvContentPartPr>
              <p14:xfrm>
                <a:off x="3460451" y="840070"/>
                <a:ext cx="83280" cy="105600"/>
              </p14:xfrm>
            </p:contentPart>
          </mc:Choice>
          <mc:Fallback>
            <p:pic>
              <p:nvPicPr>
                <p:cNvPr id="165" name="Рукописный ввод 164"/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58288" y="836466"/>
                  <a:ext cx="87967" cy="1142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66" name="Рукописный ввод 165"/>
                <p14:cNvContentPartPr/>
                <p14:nvPr/>
              </p14:nvContentPartPr>
              <p14:xfrm>
                <a:off x="3432851" y="851110"/>
                <a:ext cx="122160" cy="127680"/>
              </p14:xfrm>
            </p:contentPart>
          </mc:Choice>
          <mc:Fallback>
            <p:pic>
              <p:nvPicPr>
                <p:cNvPr id="166" name="Рукописный ввод 165"/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431770" y="847513"/>
                  <a:ext cx="125043" cy="133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67" name="Рукописный ввод 166"/>
                <p14:cNvContentPartPr/>
                <p14:nvPr/>
              </p14:nvContentPartPr>
              <p14:xfrm>
                <a:off x="3537971" y="978550"/>
                <a:ext cx="61200" cy="161040"/>
              </p14:xfrm>
            </p:contentPart>
          </mc:Choice>
          <mc:Fallback>
            <p:pic>
              <p:nvPicPr>
                <p:cNvPr id="167" name="Рукописный ввод 166"/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35451" y="974587"/>
                  <a:ext cx="65880" cy="170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68" name="Рукописный ввод 167"/>
                <p14:cNvContentPartPr/>
                <p14:nvPr/>
              </p14:nvContentPartPr>
              <p14:xfrm>
                <a:off x="3598931" y="928630"/>
                <a:ext cx="5760" cy="11280"/>
              </p14:xfrm>
            </p:contentPart>
          </mc:Choice>
          <mc:Fallback>
            <p:pic>
              <p:nvPicPr>
                <p:cNvPr id="168" name="Рукописный ввод 167"/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96771" y="924264"/>
                  <a:ext cx="9360" cy="200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69" name="Рукописный ввод 168"/>
                <p14:cNvContentPartPr/>
                <p14:nvPr/>
              </p14:nvContentPartPr>
              <p14:xfrm>
                <a:off x="3671171" y="1011910"/>
                <a:ext cx="94560" cy="11280"/>
              </p14:xfrm>
            </p:contentPart>
          </mc:Choice>
          <mc:Fallback>
            <p:pic>
              <p:nvPicPr>
                <p:cNvPr id="169" name="Рукописный ввод 168"/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69373" y="1007544"/>
                  <a:ext cx="98155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70" name="Рукописный ввод 169"/>
                <p14:cNvContentPartPr/>
                <p14:nvPr/>
              </p14:nvContentPartPr>
              <p14:xfrm>
                <a:off x="3809651" y="956470"/>
                <a:ext cx="144240" cy="100080"/>
              </p14:xfrm>
            </p:contentPart>
          </mc:Choice>
          <mc:Fallback>
            <p:pic>
              <p:nvPicPr>
                <p:cNvPr id="170" name="Рукописный ввод 169"/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07493" y="953950"/>
                  <a:ext cx="148197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71" name="Рукописный ввод 170"/>
                <p14:cNvContentPartPr/>
                <p14:nvPr/>
              </p14:nvContentPartPr>
              <p14:xfrm>
                <a:off x="4020131" y="784630"/>
                <a:ext cx="72240" cy="277440"/>
              </p14:xfrm>
            </p:contentPart>
          </mc:Choice>
          <mc:Fallback>
            <p:pic>
              <p:nvPicPr>
                <p:cNvPr id="171" name="Рукописный ввод 170"/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7975" y="781391"/>
                  <a:ext cx="76912" cy="283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2" name="Рукописный ввод 171"/>
                <p14:cNvContentPartPr/>
                <p14:nvPr/>
              </p14:nvContentPartPr>
              <p14:xfrm>
                <a:off x="2041811" y="917590"/>
                <a:ext cx="44640" cy="77760"/>
              </p14:xfrm>
            </p:contentPart>
          </mc:Choice>
          <mc:Fallback>
            <p:pic>
              <p:nvPicPr>
                <p:cNvPr id="172" name="Рукописный ввод 171"/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0371" y="913990"/>
                  <a:ext cx="482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Группа 236"/>
          <p:cNvGrpSpPr/>
          <p:nvPr/>
        </p:nvGrpSpPr>
        <p:grpSpPr>
          <a:xfrm>
            <a:off x="797935" y="1972713"/>
            <a:ext cx="3541440" cy="460320"/>
            <a:chOff x="797935" y="1972713"/>
            <a:chExt cx="3541440" cy="46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94" name="Рукописный ввод 193"/>
                <p14:cNvContentPartPr/>
                <p14:nvPr/>
              </p14:nvContentPartPr>
              <p14:xfrm>
                <a:off x="836575" y="2100153"/>
                <a:ext cx="66720" cy="183120"/>
              </p14:xfrm>
            </p:contentPart>
          </mc:Choice>
          <mc:Fallback>
            <p:pic>
              <p:nvPicPr>
                <p:cNvPr id="194" name="Рукописный ввод 193"/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4411" y="2096915"/>
                  <a:ext cx="71408" cy="1910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5" name="Рукописный ввод 194"/>
                <p14:cNvContentPartPr/>
                <p14:nvPr/>
              </p14:nvContentPartPr>
              <p14:xfrm>
                <a:off x="797935" y="2139033"/>
                <a:ext cx="111120" cy="155520"/>
              </p14:xfrm>
            </p:contentPart>
          </mc:Choice>
          <mc:Fallback>
            <p:pic>
              <p:nvPicPr>
                <p:cNvPr id="195" name="Рукописный ввод 194"/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5418" y="2134713"/>
                  <a:ext cx="115795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6" name="Рукописный ввод 195"/>
                <p14:cNvContentPartPr/>
                <p14:nvPr/>
              </p14:nvContentPartPr>
              <p14:xfrm>
                <a:off x="941935" y="2299833"/>
                <a:ext cx="61200" cy="133200"/>
              </p14:xfrm>
            </p:contentPart>
          </mc:Choice>
          <mc:Fallback>
            <p:pic>
              <p:nvPicPr>
                <p:cNvPr id="196" name="Рукописный ввод 19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775" y="2296593"/>
                  <a:ext cx="65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97" name="Рукописный ввод 196"/>
                <p14:cNvContentPartPr/>
                <p14:nvPr/>
              </p14:nvContentPartPr>
              <p14:xfrm>
                <a:off x="991855" y="2244393"/>
                <a:ext cx="5760" cy="16800"/>
              </p14:xfrm>
            </p:contentPart>
          </mc:Choice>
          <mc:Fallback>
            <p:pic>
              <p:nvPicPr>
                <p:cNvPr id="197" name="Рукописный ввод 196"/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0055" y="2240819"/>
                  <a:ext cx="9360" cy="23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8" name="Рукописный ввод 197"/>
                <p14:cNvContentPartPr/>
                <p14:nvPr/>
              </p14:nvContentPartPr>
              <p14:xfrm>
                <a:off x="847855" y="1983753"/>
                <a:ext cx="100080" cy="77760"/>
              </p14:xfrm>
            </p:contentPart>
          </mc:Choice>
          <mc:Fallback>
            <p:pic>
              <p:nvPicPr>
                <p:cNvPr id="198" name="Рукописный ввод 197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6415" y="1979073"/>
                  <a:ext cx="103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99" name="Рукописный ввод 198"/>
                <p14:cNvContentPartPr/>
                <p14:nvPr/>
              </p14:nvContentPartPr>
              <p14:xfrm>
                <a:off x="1135855" y="2177913"/>
                <a:ext cx="77760" cy="5760"/>
              </p14:xfrm>
            </p:contentPart>
          </mc:Choice>
          <mc:Fallback>
            <p:pic>
              <p:nvPicPr>
                <p:cNvPr id="199" name="Рукописный ввод 198"/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34415" y="2173953"/>
                  <a:ext cx="813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0" name="Рукописный ввод 199"/>
                <p14:cNvContentPartPr/>
                <p14:nvPr/>
              </p14:nvContentPartPr>
              <p14:xfrm>
                <a:off x="1147135" y="2222073"/>
                <a:ext cx="72240" cy="5760"/>
              </p14:xfrm>
            </p:contentPart>
          </mc:Choice>
          <mc:Fallback>
            <p:pic>
              <p:nvPicPr>
                <p:cNvPr id="200" name="Рукописный ввод 199"/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45338" y="2218113"/>
                  <a:ext cx="75834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1" name="Рукописный ввод 200"/>
                <p14:cNvContentPartPr/>
                <p14:nvPr/>
              </p14:nvContentPartPr>
              <p14:xfrm>
                <a:off x="1385215" y="2144553"/>
                <a:ext cx="83280" cy="94560"/>
              </p14:xfrm>
            </p:contentPart>
          </mc:Choice>
          <mc:Fallback>
            <p:pic>
              <p:nvPicPr>
                <p:cNvPr id="201" name="Рукописный ввод 200"/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83052" y="2140238"/>
                  <a:ext cx="87246" cy="10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2" name="Рукописный ввод 201"/>
                <p14:cNvContentPartPr/>
                <p14:nvPr/>
              </p14:nvContentPartPr>
              <p14:xfrm>
                <a:off x="1518415" y="2155593"/>
                <a:ext cx="77760" cy="66720"/>
              </p14:xfrm>
            </p:contentPart>
          </mc:Choice>
          <mc:Fallback>
            <p:pic>
              <p:nvPicPr>
                <p:cNvPr id="202" name="Рукописный ввод 201"/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16615" y="2150905"/>
                  <a:ext cx="81000" cy="75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3" name="Рукописный ввод 202"/>
                <p14:cNvContentPartPr/>
                <p14:nvPr/>
              </p14:nvContentPartPr>
              <p14:xfrm>
                <a:off x="1601455" y="2150073"/>
                <a:ext cx="83280" cy="205200"/>
              </p14:xfrm>
            </p:contentPart>
          </mc:Choice>
          <mc:Fallback>
            <p:pic>
              <p:nvPicPr>
                <p:cNvPr id="203" name="Рукописный ввод 202"/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98931" y="2145753"/>
                  <a:ext cx="88327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4" name="Рукописный ввод 203"/>
                <p14:cNvContentPartPr/>
                <p14:nvPr/>
              </p14:nvContentPartPr>
              <p14:xfrm>
                <a:off x="1762255" y="2155593"/>
                <a:ext cx="138720" cy="83280"/>
              </p14:xfrm>
            </p:contentPart>
          </mc:Choice>
          <mc:Fallback>
            <p:pic>
              <p:nvPicPr>
                <p:cNvPr id="204" name="Рукописный ввод 203"/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760093" y="2150906"/>
                  <a:ext cx="142683" cy="926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5" name="Рукописный ввод 204"/>
                <p14:cNvContentPartPr/>
                <p14:nvPr/>
              </p14:nvContentPartPr>
              <p14:xfrm>
                <a:off x="1939615" y="2144553"/>
                <a:ext cx="83280" cy="77760"/>
              </p14:xfrm>
            </p:contentPart>
          </mc:Choice>
          <mc:Fallback>
            <p:pic>
              <p:nvPicPr>
                <p:cNvPr id="205" name="Рукописный ввод 204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937091" y="2140233"/>
                  <a:ext cx="86885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6" name="Рукописный ввод 205"/>
                <p14:cNvContentPartPr/>
                <p14:nvPr/>
              </p14:nvContentPartPr>
              <p14:xfrm>
                <a:off x="2078095" y="2144553"/>
                <a:ext cx="94560" cy="77760"/>
              </p14:xfrm>
            </p:contentPart>
          </mc:Choice>
          <mc:Fallback>
            <p:pic>
              <p:nvPicPr>
                <p:cNvPr id="206" name="Рукописный ввод 205"/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075938" y="2140953"/>
                  <a:ext cx="9779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7" name="Рукописный ввод 206"/>
                <p14:cNvContentPartPr/>
                <p14:nvPr/>
              </p14:nvContentPartPr>
              <p14:xfrm>
                <a:off x="2022655" y="2139033"/>
                <a:ext cx="155520" cy="105600"/>
              </p14:xfrm>
            </p:contentPart>
          </mc:Choice>
          <mc:Fallback>
            <p:pic>
              <p:nvPicPr>
                <p:cNvPr id="207" name="Рукописный ввод 206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21215" y="2134708"/>
                  <a:ext cx="158400" cy="1128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8" name="Рукописный ввод 207"/>
                <p14:cNvContentPartPr/>
                <p14:nvPr/>
              </p14:nvContentPartPr>
              <p14:xfrm>
                <a:off x="2355055" y="2133513"/>
                <a:ext cx="27840" cy="227520"/>
              </p14:xfrm>
            </p:contentPart>
          </mc:Choice>
          <mc:Fallback>
            <p:pic>
              <p:nvPicPr>
                <p:cNvPr id="208" name="Рукописный ввод 207"/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52886" y="2129913"/>
                  <a:ext cx="31817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9" name="Рукописный ввод 208"/>
                <p14:cNvContentPartPr/>
                <p14:nvPr/>
              </p14:nvContentPartPr>
              <p14:xfrm>
                <a:off x="2371855" y="2139033"/>
                <a:ext cx="94560" cy="94560"/>
              </p14:xfrm>
            </p:contentPart>
          </mc:Choice>
          <mc:Fallback>
            <p:pic>
              <p:nvPicPr>
                <p:cNvPr id="209" name="Рукописный ввод 208"/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70417" y="2134359"/>
                  <a:ext cx="98515" cy="1039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0" name="Рукописный ввод 209"/>
                <p14:cNvContentPartPr/>
                <p14:nvPr/>
              </p14:nvContentPartPr>
              <p14:xfrm>
                <a:off x="2488255" y="2216553"/>
                <a:ext cx="77760" cy="116640"/>
              </p14:xfrm>
            </p:contentPart>
          </mc:Choice>
          <mc:Fallback>
            <p:pic>
              <p:nvPicPr>
                <p:cNvPr id="210" name="Рукописный ввод 209"/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85735" y="2211873"/>
                  <a:ext cx="828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1" name="Рукописный ввод 210"/>
                <p14:cNvContentPartPr/>
                <p14:nvPr/>
              </p14:nvContentPartPr>
              <p14:xfrm>
                <a:off x="2471455" y="2266473"/>
                <a:ext cx="83280" cy="5760"/>
              </p14:xfrm>
            </p:contentPart>
          </mc:Choice>
          <mc:Fallback>
            <p:pic>
              <p:nvPicPr>
                <p:cNvPr id="211" name="Рукописный ввод 210"/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70373" y="2261793"/>
                  <a:ext cx="86164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2" name="Рукописный ввод 211"/>
                <p14:cNvContentPartPr/>
                <p14:nvPr/>
              </p14:nvContentPartPr>
              <p14:xfrm>
                <a:off x="2665615" y="2039193"/>
                <a:ext cx="61200" cy="227520"/>
              </p14:xfrm>
            </p:contentPart>
          </mc:Choice>
          <mc:Fallback>
            <p:pic>
              <p:nvPicPr>
                <p:cNvPr id="212" name="Рукописный ввод 211"/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63095" y="2034513"/>
                  <a:ext cx="65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3" name="Рукописный ввод 212"/>
                <p14:cNvContentPartPr/>
                <p14:nvPr/>
              </p14:nvContentPartPr>
              <p14:xfrm>
                <a:off x="2809615" y="2105673"/>
                <a:ext cx="77760" cy="94560"/>
              </p14:xfrm>
            </p:contentPart>
          </mc:Choice>
          <mc:Fallback>
            <p:pic>
              <p:nvPicPr>
                <p:cNvPr id="213" name="Рукописный ввод 212"/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07815" y="2102078"/>
                  <a:ext cx="82080" cy="102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4" name="Рукописный ввод 213"/>
                <p14:cNvContentPartPr/>
                <p14:nvPr/>
              </p14:nvContentPartPr>
              <p14:xfrm>
                <a:off x="2798575" y="2100153"/>
                <a:ext cx="105600" cy="116640"/>
              </p14:xfrm>
            </p:contentPart>
          </mc:Choice>
          <mc:Fallback>
            <p:pic>
              <p:nvPicPr>
                <p:cNvPr id="214" name="Рукописный ввод 213"/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97133" y="2096193"/>
                  <a:ext cx="108844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5" name="Рукописный ввод 214"/>
                <p14:cNvContentPartPr/>
                <p14:nvPr/>
              </p14:nvContentPartPr>
              <p14:xfrm>
                <a:off x="2909455" y="2216553"/>
                <a:ext cx="55680" cy="111120"/>
              </p14:xfrm>
            </p:contentPart>
          </mc:Choice>
          <mc:Fallback>
            <p:pic>
              <p:nvPicPr>
                <p:cNvPr id="215" name="Рукописный ввод 214"/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07300" y="2212957"/>
                  <a:ext cx="60350" cy="120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6" name="Рукописный ввод 215"/>
                <p14:cNvContentPartPr/>
                <p14:nvPr/>
              </p14:nvContentPartPr>
              <p14:xfrm>
                <a:off x="2964655" y="2144553"/>
                <a:ext cx="5760" cy="5760"/>
              </p14:xfrm>
            </p:contentPart>
          </mc:Choice>
          <mc:Fallback>
            <p:pic>
              <p:nvPicPr>
                <p:cNvPr id="216" name="Рукописный ввод 215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63215" y="2141433"/>
                  <a:ext cx="7920" cy="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7" name="Рукописный ввод 216"/>
                <p14:cNvContentPartPr/>
                <p14:nvPr/>
              </p14:nvContentPartPr>
              <p14:xfrm>
                <a:off x="3081055" y="2022633"/>
                <a:ext cx="5760" cy="238560"/>
              </p14:xfrm>
            </p:contentPart>
          </mc:Choice>
          <mc:Fallback>
            <p:pic>
              <p:nvPicPr>
                <p:cNvPr id="217" name="Рукописный ввод 216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78535" y="2018315"/>
                  <a:ext cx="10800" cy="248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8" name="Рукописный ввод 217"/>
                <p14:cNvContentPartPr/>
                <p14:nvPr/>
              </p14:nvContentPartPr>
              <p14:xfrm>
                <a:off x="3225295" y="2094633"/>
                <a:ext cx="44640" cy="100080"/>
              </p14:xfrm>
            </p:contentPart>
          </mc:Choice>
          <mc:Fallback>
            <p:pic>
              <p:nvPicPr>
                <p:cNvPr id="218" name="Рукописный ввод 217"/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23135" y="2090673"/>
                  <a:ext cx="48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9" name="Рукописный ввод 218"/>
                <p14:cNvContentPartPr/>
                <p14:nvPr/>
              </p14:nvContentPartPr>
              <p14:xfrm>
                <a:off x="3175375" y="2094633"/>
                <a:ext cx="111120" cy="116640"/>
              </p14:xfrm>
            </p:contentPart>
          </mc:Choice>
          <mc:Fallback>
            <p:pic>
              <p:nvPicPr>
                <p:cNvPr id="219" name="Рукописный ввод 218"/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4296" y="2091033"/>
                  <a:ext cx="113637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0" name="Рукописный ввод 219"/>
                <p14:cNvContentPartPr/>
                <p14:nvPr/>
              </p14:nvContentPartPr>
              <p14:xfrm>
                <a:off x="3252895" y="2211033"/>
                <a:ext cx="61200" cy="122160"/>
              </p14:xfrm>
            </p:contentPart>
          </mc:Choice>
          <mc:Fallback>
            <p:pic>
              <p:nvPicPr>
                <p:cNvPr id="220" name="Рукописный ввод 219"/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50735" y="2207069"/>
                  <a:ext cx="65880" cy="1315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21" name="Рукописный ввод 220"/>
                <p14:cNvContentPartPr/>
                <p14:nvPr/>
              </p14:nvContentPartPr>
              <p14:xfrm>
                <a:off x="3319375" y="2150073"/>
                <a:ext cx="27840" cy="5760"/>
              </p14:xfrm>
            </p:contentPart>
          </mc:Choice>
          <mc:Fallback>
            <p:pic>
              <p:nvPicPr>
                <p:cNvPr id="221" name="Рукописный ввод 220"/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17206" y="2145393"/>
                  <a:ext cx="31094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22" name="Рукописный ввод 221"/>
                <p14:cNvContentPartPr/>
                <p14:nvPr/>
              </p14:nvContentPartPr>
              <p14:xfrm>
                <a:off x="3380335" y="2222073"/>
                <a:ext cx="55680" cy="5760"/>
              </p14:xfrm>
            </p:contentPart>
          </mc:Choice>
          <mc:Fallback>
            <p:pic>
              <p:nvPicPr>
                <p:cNvPr id="222" name="Рукописный ввод 221"/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378539" y="2217753"/>
                  <a:ext cx="59631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23" name="Рукописный ввод 222"/>
                <p14:cNvContentPartPr/>
                <p14:nvPr/>
              </p14:nvContentPartPr>
              <p14:xfrm>
                <a:off x="3452335" y="2188953"/>
                <a:ext cx="11280" cy="100080"/>
              </p14:xfrm>
            </p:contentPart>
          </mc:Choice>
          <mc:Fallback>
            <p:pic>
              <p:nvPicPr>
                <p:cNvPr id="223" name="Рукописный ввод 222"/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50152" y="2184993"/>
                  <a:ext cx="15646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24" name="Рукописный ввод 223"/>
                <p14:cNvContentPartPr/>
                <p14:nvPr/>
              </p14:nvContentPartPr>
              <p14:xfrm>
                <a:off x="3607615" y="2205513"/>
                <a:ext cx="5760" cy="5760"/>
              </p14:xfrm>
            </p:contentPart>
          </mc:Choice>
          <mc:Fallback>
            <p:pic>
              <p:nvPicPr>
                <p:cNvPr id="224" name="Рукописный ввод 223"/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06233" y="2202393"/>
                  <a:ext cx="8525" cy="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25" name="Рукописный ввод 224"/>
                <p14:cNvContentPartPr/>
                <p14:nvPr/>
              </p14:nvContentPartPr>
              <p14:xfrm>
                <a:off x="3685135" y="2199993"/>
                <a:ext cx="240" cy="240"/>
              </p14:xfrm>
            </p:contentPart>
          </mc:Choice>
          <mc:Fallback>
            <p:pic>
              <p:nvPicPr>
                <p:cNvPr id="225" name="Рукописный ввод 224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683935" y="2197593"/>
                  <a:ext cx="2640" cy="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26" name="Рукописный ввод 225"/>
                <p14:cNvContentPartPr/>
                <p14:nvPr/>
              </p14:nvContentPartPr>
              <p14:xfrm>
                <a:off x="3712975" y="2199993"/>
                <a:ext cx="5760" cy="11280"/>
              </p14:xfrm>
            </p:contentPart>
          </mc:Choice>
          <mc:Fallback>
            <p:pic>
              <p:nvPicPr>
                <p:cNvPr id="226" name="Рукописный ввод 225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711175" y="2196354"/>
                  <a:ext cx="8640" cy="185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27" name="Рукописный ввод 226"/>
                <p14:cNvContentPartPr/>
                <p14:nvPr/>
              </p14:nvContentPartPr>
              <p14:xfrm>
                <a:off x="3845935" y="2094633"/>
                <a:ext cx="61200" cy="111120"/>
              </p14:xfrm>
            </p:contentPart>
          </mc:Choice>
          <mc:Fallback>
            <p:pic>
              <p:nvPicPr>
                <p:cNvPr id="227" name="Рукописный ввод 226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843775" y="2090318"/>
                  <a:ext cx="64800" cy="120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28" name="Рукописный ввод 227"/>
                <p14:cNvContentPartPr/>
                <p14:nvPr/>
              </p14:nvContentPartPr>
              <p14:xfrm>
                <a:off x="3812575" y="2111433"/>
                <a:ext cx="94560" cy="94560"/>
              </p14:xfrm>
            </p:contentPart>
          </mc:Choice>
          <mc:Fallback>
            <p:pic>
              <p:nvPicPr>
                <p:cNvPr id="228" name="Рукописный ввод 227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10777" y="2107118"/>
                  <a:ext cx="98875" cy="103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29" name="Рукописный ввод 228"/>
                <p14:cNvContentPartPr/>
                <p14:nvPr/>
              </p14:nvContentPartPr>
              <p14:xfrm>
                <a:off x="3917935" y="2205513"/>
                <a:ext cx="61200" cy="155520"/>
              </p14:xfrm>
            </p:contentPart>
          </mc:Choice>
          <mc:Fallback>
            <p:pic>
              <p:nvPicPr>
                <p:cNvPr id="229" name="Рукописный ввод 228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915415" y="2201913"/>
                  <a:ext cx="66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230" name="Рукописный ввод 229"/>
                <p14:cNvContentPartPr/>
                <p14:nvPr/>
              </p14:nvContentPartPr>
              <p14:xfrm>
                <a:off x="3978895" y="2172393"/>
                <a:ext cx="11280" cy="5760"/>
              </p14:xfrm>
            </p:contentPart>
          </mc:Choice>
          <mc:Fallback>
            <p:pic>
              <p:nvPicPr>
                <p:cNvPr id="230" name="Рукописный ввод 229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77076" y="2168433"/>
                  <a:ext cx="15283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231" name="Рукописный ввод 230"/>
                <p14:cNvContentPartPr/>
                <p14:nvPr/>
              </p14:nvContentPartPr>
              <p14:xfrm>
                <a:off x="4039855" y="2255433"/>
                <a:ext cx="44640" cy="5760"/>
              </p14:xfrm>
            </p:contentPart>
          </mc:Choice>
          <mc:Fallback>
            <p:pic>
              <p:nvPicPr>
                <p:cNvPr id="231" name="Рукописный ввод 230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37695" y="2252913"/>
                  <a:ext cx="4896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32" name="Рукописный ввод 231"/>
                <p14:cNvContentPartPr/>
                <p14:nvPr/>
              </p14:nvContentPartPr>
              <p14:xfrm>
                <a:off x="4128415" y="2188953"/>
                <a:ext cx="83280" cy="88800"/>
              </p14:xfrm>
            </p:contentPart>
          </mc:Choice>
          <mc:Fallback>
            <p:pic>
              <p:nvPicPr>
                <p:cNvPr id="232" name="Рукописный ввод 231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26252" y="2184279"/>
                  <a:ext cx="87967" cy="981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33" name="Рукописный ввод 232"/>
                <p14:cNvContentPartPr/>
                <p14:nvPr/>
              </p14:nvContentPartPr>
              <p14:xfrm>
                <a:off x="4228255" y="2028153"/>
                <a:ext cx="111120" cy="294000"/>
              </p14:xfrm>
            </p:contentPart>
          </mc:Choice>
          <mc:Fallback>
            <p:pic>
              <p:nvPicPr>
                <p:cNvPr id="233" name="Рукописный ввод 232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27176" y="2024914"/>
                  <a:ext cx="114716" cy="30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34" name="Рукописный ввод 233"/>
                <p14:cNvContentPartPr/>
                <p14:nvPr/>
              </p14:nvContentPartPr>
              <p14:xfrm>
                <a:off x="3230815" y="1972713"/>
                <a:ext cx="83280" cy="61200"/>
              </p14:xfrm>
            </p:contentPart>
          </mc:Choice>
          <mc:Fallback>
            <p:pic>
              <p:nvPicPr>
                <p:cNvPr id="234" name="Рукописный ввод 233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228652" y="1968033"/>
                  <a:ext cx="87967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35" name="Рукописный ввод 234"/>
                <p14:cNvContentPartPr/>
                <p14:nvPr/>
              </p14:nvContentPartPr>
              <p14:xfrm>
                <a:off x="3851455" y="1978233"/>
                <a:ext cx="83280" cy="88800"/>
              </p14:xfrm>
            </p:contentPart>
          </mc:Choice>
          <mc:Fallback>
            <p:pic>
              <p:nvPicPr>
                <p:cNvPr id="235" name="Рукописный ввод 234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849292" y="1972840"/>
                  <a:ext cx="87606" cy="9886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41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56305</TotalTime>
  <Words>1305</Words>
  <Application>Microsoft Office PowerPoint</Application>
  <PresentationFormat>Произвольный</PresentationFormat>
  <Paragraphs>260</Paragraphs>
  <Slides>52</Slides>
  <Notes>1</Notes>
  <HiddenSlides>0</HiddenSlides>
  <MMClips>12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7" baseType="lpstr">
      <vt:lpstr>Arial</vt:lpstr>
      <vt:lpstr>Calibri</vt:lpstr>
      <vt:lpstr>Corbel</vt:lpstr>
      <vt:lpstr>Times New Roman</vt:lpstr>
      <vt:lpstr>Office Theme</vt:lpstr>
      <vt:lpstr>Lecture 10: Deep Sequence Modeling. Recurrent neural networks.</vt:lpstr>
      <vt:lpstr>Predictive learning</vt:lpstr>
      <vt:lpstr>Predicting sequences matters</vt:lpstr>
      <vt:lpstr>Training sequence prediction</vt:lpstr>
      <vt:lpstr>Training sequence prediction</vt:lpstr>
      <vt:lpstr>Fixed window/order architectures</vt:lpstr>
      <vt:lpstr>Probabilistic modeling of long sequences</vt:lpstr>
      <vt:lpstr>Assessing a probabilistic model </vt:lpstr>
      <vt:lpstr>ML sequence generation</vt:lpstr>
      <vt:lpstr>Beam search</vt:lpstr>
      <vt:lpstr>WaveNet</vt:lpstr>
      <vt:lpstr>WaveNet: dilated ConvNet</vt:lpstr>
      <vt:lpstr>WaveNet: dilated ConvNet</vt:lpstr>
      <vt:lpstr>WaveNet: piano results</vt:lpstr>
      <vt:lpstr>WaveNet: speech results</vt:lpstr>
      <vt:lpstr>Picking a probabilistic model</vt:lpstr>
      <vt:lpstr>Recurrent neural network (RNN)</vt:lpstr>
      <vt:lpstr>Most popular non-linearity for RNNs</vt:lpstr>
      <vt:lpstr>Unwrapping RNN</vt:lpstr>
      <vt:lpstr>Training RNN</vt:lpstr>
      <vt:lpstr>Training RNN</vt:lpstr>
      <vt:lpstr>Training RNN</vt:lpstr>
      <vt:lpstr>Training RNN</vt:lpstr>
      <vt:lpstr>Training RNN</vt:lpstr>
      <vt:lpstr>Challenges with training RNN</vt:lpstr>
      <vt:lpstr>Gradient clipping</vt:lpstr>
      <vt:lpstr>Handling vanishing gradient</vt:lpstr>
      <vt:lpstr>Vanishing gradient visualization</vt:lpstr>
      <vt:lpstr>Long Short-term Memory</vt:lpstr>
      <vt:lpstr>Long Short-term Memory</vt:lpstr>
      <vt:lpstr>Long Short-term Memory: gate activations</vt:lpstr>
      <vt:lpstr>Long Short-term Memory: cell update</vt:lpstr>
      <vt:lpstr>Long Short-term Memory</vt:lpstr>
      <vt:lpstr>Multi-layer RNNs</vt:lpstr>
      <vt:lpstr>Recap: RNN-LSTM as a probabilistic model</vt:lpstr>
      <vt:lpstr>Interpretable LSTM Cells</vt:lpstr>
      <vt:lpstr>Interpretable LSTM Cells</vt:lpstr>
      <vt:lpstr>Interpretable LSTM Cells</vt:lpstr>
      <vt:lpstr>Non-interpretable LSTM Cells</vt:lpstr>
      <vt:lpstr>Computer generated “Linux kernel code”</vt:lpstr>
      <vt:lpstr>Interpretable LSTM Cells</vt:lpstr>
      <vt:lpstr>Gated Recurrent Units (GRU)</vt:lpstr>
      <vt:lpstr>Gated Recurrent Units (GRU)</vt:lpstr>
      <vt:lpstr>GRU gate statistics </vt:lpstr>
      <vt:lpstr>Plain vs LSTM vs GRU</vt:lpstr>
      <vt:lpstr>RNN success cases</vt:lpstr>
      <vt:lpstr>Plain vs LSTM vs GRU</vt:lpstr>
      <vt:lpstr>Structurally constrained RN</vt:lpstr>
      <vt:lpstr>Structurally constrained RN</vt:lpstr>
      <vt:lpstr>Recap and outlook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victo_000</dc:creator>
  <cp:lastModifiedBy>Victor Lempitsky</cp:lastModifiedBy>
  <cp:revision>554</cp:revision>
  <cp:lastPrinted>2016-04-14T08:39:52Z</cp:lastPrinted>
  <dcterms:created xsi:type="dcterms:W3CDTF">2013-09-10T15:31:12Z</dcterms:created>
  <dcterms:modified xsi:type="dcterms:W3CDTF">2017-04-19T14:29:39Z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